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 id="2147483737" r:id="rId2"/>
    <p:sldMasterId id="2147483749" r:id="rId3"/>
  </p:sldMasterIdLst>
  <p:notesMasterIdLst>
    <p:notesMasterId r:id="rId9"/>
  </p:notesMasterIdLst>
  <p:sldIdLst>
    <p:sldId id="379" r:id="rId4"/>
    <p:sldId id="380" r:id="rId5"/>
    <p:sldId id="373" r:id="rId6"/>
    <p:sldId id="378" r:id="rId7"/>
    <p:sldId id="370" r:id="rId8"/>
  </p:sldIdLst>
  <p:sldSz cx="9144000" cy="6858000" type="screen4x3"/>
  <p:notesSz cx="7019925" cy="93059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66FF"/>
    <a:srgbClr val="FFE100"/>
    <a:srgbClr val="C5D9F1"/>
    <a:srgbClr val="FFFF99"/>
    <a:srgbClr val="3333FF"/>
    <a:srgbClr val="0000FF"/>
    <a:srgbClr val="00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1" d="100"/>
          <a:sy n="41" d="100"/>
        </p:scale>
        <p:origin x="1356" y="6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viewProps" Target="viewProps.xml"/><Relationship Id="rId5" Type="http://schemas.openxmlformats.org/officeDocument/2006/relationships/slide" Target="slides/slide2.xml"/><Relationship Id="rId10"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968" cy="465296"/>
          </a:xfrm>
          <a:prstGeom prst="rect">
            <a:avLst/>
          </a:prstGeom>
        </p:spPr>
        <p:txBody>
          <a:bodyPr vert="horz" lIns="93287" tIns="46644" rIns="93287" bIns="46644" rtlCol="0"/>
          <a:lstStyle>
            <a:lvl1pPr algn="l">
              <a:defRPr sz="1200"/>
            </a:lvl1pPr>
          </a:lstStyle>
          <a:p>
            <a:endParaRPr lang="en-US"/>
          </a:p>
        </p:txBody>
      </p:sp>
      <p:sp>
        <p:nvSpPr>
          <p:cNvPr id="3" name="Date Placeholder 2"/>
          <p:cNvSpPr>
            <a:spLocks noGrp="1"/>
          </p:cNvSpPr>
          <p:nvPr>
            <p:ph type="dt" idx="1"/>
          </p:nvPr>
        </p:nvSpPr>
        <p:spPr>
          <a:xfrm>
            <a:off x="3976333" y="0"/>
            <a:ext cx="3041968" cy="465296"/>
          </a:xfrm>
          <a:prstGeom prst="rect">
            <a:avLst/>
          </a:prstGeom>
        </p:spPr>
        <p:txBody>
          <a:bodyPr vert="horz" lIns="93287" tIns="46644" rIns="93287" bIns="46644" rtlCol="0"/>
          <a:lstStyle>
            <a:lvl1pPr algn="r">
              <a:defRPr sz="1200"/>
            </a:lvl1pPr>
          </a:lstStyle>
          <a:p>
            <a:fld id="{9F48ADAE-18FE-4A9E-ACDC-ED2F96F26EDC}" type="datetimeFigureOut">
              <a:rPr lang="en-US" smtClean="0"/>
              <a:t>12/21/2018</a:t>
            </a:fld>
            <a:endParaRPr lang="en-US"/>
          </a:p>
        </p:txBody>
      </p:sp>
      <p:sp>
        <p:nvSpPr>
          <p:cNvPr id="4" name="Slide Image Placeholder 3"/>
          <p:cNvSpPr>
            <a:spLocks noGrp="1" noRot="1" noChangeAspect="1"/>
          </p:cNvSpPr>
          <p:nvPr>
            <p:ph type="sldImg" idx="2"/>
          </p:nvPr>
        </p:nvSpPr>
        <p:spPr>
          <a:xfrm>
            <a:off x="1184275" y="698500"/>
            <a:ext cx="4651375" cy="3489325"/>
          </a:xfrm>
          <a:prstGeom prst="rect">
            <a:avLst/>
          </a:prstGeom>
          <a:noFill/>
          <a:ln w="12700">
            <a:solidFill>
              <a:prstClr val="black"/>
            </a:solidFill>
          </a:ln>
        </p:spPr>
        <p:txBody>
          <a:bodyPr vert="horz" lIns="93287" tIns="46644" rIns="93287" bIns="46644" rtlCol="0" anchor="ctr"/>
          <a:lstStyle/>
          <a:p>
            <a:endParaRPr lang="en-US"/>
          </a:p>
        </p:txBody>
      </p:sp>
      <p:sp>
        <p:nvSpPr>
          <p:cNvPr id="5" name="Notes Placeholder 4"/>
          <p:cNvSpPr>
            <a:spLocks noGrp="1"/>
          </p:cNvSpPr>
          <p:nvPr>
            <p:ph type="body" sz="quarter" idx="3"/>
          </p:nvPr>
        </p:nvSpPr>
        <p:spPr>
          <a:xfrm>
            <a:off x="701993" y="4420315"/>
            <a:ext cx="5615940" cy="4187666"/>
          </a:xfrm>
          <a:prstGeom prst="rect">
            <a:avLst/>
          </a:prstGeom>
        </p:spPr>
        <p:txBody>
          <a:bodyPr vert="horz" lIns="93287" tIns="46644" rIns="93287" bIns="46644"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39014"/>
            <a:ext cx="3041968" cy="465296"/>
          </a:xfrm>
          <a:prstGeom prst="rect">
            <a:avLst/>
          </a:prstGeom>
        </p:spPr>
        <p:txBody>
          <a:bodyPr vert="horz" lIns="93287" tIns="46644" rIns="93287" bIns="46644" rtlCol="0" anchor="b"/>
          <a:lstStyle>
            <a:lvl1pPr algn="l">
              <a:defRPr sz="1200"/>
            </a:lvl1pPr>
          </a:lstStyle>
          <a:p>
            <a:endParaRPr lang="en-US"/>
          </a:p>
        </p:txBody>
      </p:sp>
      <p:sp>
        <p:nvSpPr>
          <p:cNvPr id="7" name="Slide Number Placeholder 6"/>
          <p:cNvSpPr>
            <a:spLocks noGrp="1"/>
          </p:cNvSpPr>
          <p:nvPr>
            <p:ph type="sldNum" sz="quarter" idx="5"/>
          </p:nvPr>
        </p:nvSpPr>
        <p:spPr>
          <a:xfrm>
            <a:off x="3976333" y="8839014"/>
            <a:ext cx="3041968" cy="465296"/>
          </a:xfrm>
          <a:prstGeom prst="rect">
            <a:avLst/>
          </a:prstGeom>
        </p:spPr>
        <p:txBody>
          <a:bodyPr vert="horz" lIns="93287" tIns="46644" rIns="93287" bIns="46644" rtlCol="0" anchor="b"/>
          <a:lstStyle>
            <a:lvl1pPr algn="r">
              <a:defRPr sz="1200"/>
            </a:lvl1pPr>
          </a:lstStyle>
          <a:p>
            <a:fld id="{9AE37B2E-397E-4041-AB51-002B1B1BAED2}" type="slidenum">
              <a:rPr lang="en-US" smtClean="0"/>
              <a:t>‹#›</a:t>
            </a:fld>
            <a:endParaRPr lang="en-US"/>
          </a:p>
        </p:txBody>
      </p:sp>
    </p:spTree>
    <p:extLst>
      <p:ext uri="{BB962C8B-B14F-4D97-AF65-F5344CB8AC3E}">
        <p14:creationId xmlns:p14="http://schemas.microsoft.com/office/powerpoint/2010/main" val="21110288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defTabSz="932871" fontAlgn="base">
              <a:spcBef>
                <a:spcPct val="0"/>
              </a:spcBef>
              <a:spcAft>
                <a:spcPct val="0"/>
              </a:spcAft>
              <a:defRPr/>
            </a:pPr>
            <a:fld id="{6FA21DDC-EA38-4C1E-9CF8-9A1EF67C368A}" type="slidenum">
              <a:rPr lang="en-US">
                <a:solidFill>
                  <a:prstClr val="black"/>
                </a:solidFill>
                <a:latin typeface="Calibri" pitchFamily="34" charset="0"/>
              </a:rPr>
              <a:pPr defTabSz="932871" fontAlgn="base">
                <a:spcBef>
                  <a:spcPct val="0"/>
                </a:spcBef>
                <a:spcAft>
                  <a:spcPct val="0"/>
                </a:spcAft>
                <a:defRPr/>
              </a:pPr>
              <a:t>1</a:t>
            </a:fld>
            <a:endParaRPr lang="en-US" dirty="0">
              <a:solidFill>
                <a:prstClr val="black"/>
              </a:solidFill>
              <a:latin typeface="Calibri" pitchFamily="34" charset="0"/>
            </a:endParaRPr>
          </a:p>
        </p:txBody>
      </p:sp>
    </p:spTree>
    <p:extLst>
      <p:ext uri="{BB962C8B-B14F-4D97-AF65-F5344CB8AC3E}">
        <p14:creationId xmlns:p14="http://schemas.microsoft.com/office/powerpoint/2010/main" val="18678648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defTabSz="932871" fontAlgn="base">
              <a:spcBef>
                <a:spcPct val="0"/>
              </a:spcBef>
              <a:spcAft>
                <a:spcPct val="0"/>
              </a:spcAft>
              <a:defRPr/>
            </a:pPr>
            <a:fld id="{6FA21DDC-EA38-4C1E-9CF8-9A1EF67C368A}" type="slidenum">
              <a:rPr lang="en-US">
                <a:solidFill>
                  <a:prstClr val="black"/>
                </a:solidFill>
                <a:latin typeface="Calibri" pitchFamily="34" charset="0"/>
              </a:rPr>
              <a:pPr defTabSz="932871" fontAlgn="base">
                <a:spcBef>
                  <a:spcPct val="0"/>
                </a:spcBef>
                <a:spcAft>
                  <a:spcPct val="0"/>
                </a:spcAft>
                <a:defRPr/>
              </a:pPr>
              <a:t>2</a:t>
            </a:fld>
            <a:endParaRPr lang="en-US" dirty="0">
              <a:solidFill>
                <a:prstClr val="black"/>
              </a:solidFill>
              <a:latin typeface="Calibri" pitchFamily="34" charset="0"/>
            </a:endParaRPr>
          </a:p>
        </p:txBody>
      </p:sp>
    </p:spTree>
    <p:extLst>
      <p:ext uri="{BB962C8B-B14F-4D97-AF65-F5344CB8AC3E}">
        <p14:creationId xmlns:p14="http://schemas.microsoft.com/office/powerpoint/2010/main" val="25143655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fontAlgn="base" latinLnBrk="1">
              <a:spcBef>
                <a:spcPct val="0"/>
              </a:spcBef>
              <a:spcAft>
                <a:spcPct val="0"/>
              </a:spcAft>
            </a:pPr>
            <a:endParaRPr lang="en-US" dirty="0"/>
          </a:p>
        </p:txBody>
      </p:sp>
      <p:sp>
        <p:nvSpPr>
          <p:cNvPr id="4" name="Slide Number Placeholder 3"/>
          <p:cNvSpPr>
            <a:spLocks noGrp="1"/>
          </p:cNvSpPr>
          <p:nvPr>
            <p:ph type="sldNum" sz="quarter" idx="10"/>
          </p:nvPr>
        </p:nvSpPr>
        <p:spPr/>
        <p:txBody>
          <a:bodyPr/>
          <a:lstStyle/>
          <a:p>
            <a:pPr defTabSz="932871">
              <a:defRPr/>
            </a:pPr>
            <a:fld id="{2B3256B1-7D63-4323-9F4B-9E2C7793B3F7}" type="slidenum">
              <a:rPr lang="en-US">
                <a:solidFill>
                  <a:prstClr val="black"/>
                </a:solidFill>
                <a:latin typeface="Calibri"/>
              </a:rPr>
              <a:pPr defTabSz="932871">
                <a:defRPr/>
              </a:pPr>
              <a:t>3</a:t>
            </a:fld>
            <a:endParaRPr lang="en-US">
              <a:solidFill>
                <a:prstClr val="black"/>
              </a:solidFill>
              <a:latin typeface="Calibri"/>
            </a:endParaRPr>
          </a:p>
        </p:txBody>
      </p:sp>
    </p:spTree>
    <p:extLst>
      <p:ext uri="{BB962C8B-B14F-4D97-AF65-F5344CB8AC3E}">
        <p14:creationId xmlns:p14="http://schemas.microsoft.com/office/powerpoint/2010/main" val="18317447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fontAlgn="base" latinLnBrk="1">
              <a:spcBef>
                <a:spcPct val="0"/>
              </a:spcBef>
              <a:spcAft>
                <a:spcPct val="0"/>
              </a:spcAft>
            </a:pPr>
            <a:endParaRPr lang="en-US" dirty="0"/>
          </a:p>
        </p:txBody>
      </p:sp>
      <p:sp>
        <p:nvSpPr>
          <p:cNvPr id="4" name="Slide Number Placeholder 3"/>
          <p:cNvSpPr>
            <a:spLocks noGrp="1"/>
          </p:cNvSpPr>
          <p:nvPr>
            <p:ph type="sldNum" sz="quarter" idx="10"/>
          </p:nvPr>
        </p:nvSpPr>
        <p:spPr/>
        <p:txBody>
          <a:bodyPr/>
          <a:lstStyle/>
          <a:p>
            <a:pPr defTabSz="932871">
              <a:defRPr/>
            </a:pPr>
            <a:fld id="{2B3256B1-7D63-4323-9F4B-9E2C7793B3F7}" type="slidenum">
              <a:rPr lang="en-US">
                <a:solidFill>
                  <a:prstClr val="black"/>
                </a:solidFill>
                <a:latin typeface="Calibri"/>
              </a:rPr>
              <a:pPr defTabSz="932871">
                <a:defRPr/>
              </a:pPr>
              <a:t>4</a:t>
            </a:fld>
            <a:endParaRPr lang="en-US">
              <a:solidFill>
                <a:prstClr val="black"/>
              </a:solidFill>
              <a:latin typeface="Calibri"/>
            </a:endParaRPr>
          </a:p>
        </p:txBody>
      </p:sp>
    </p:spTree>
    <p:extLst>
      <p:ext uri="{BB962C8B-B14F-4D97-AF65-F5344CB8AC3E}">
        <p14:creationId xmlns:p14="http://schemas.microsoft.com/office/powerpoint/2010/main" val="30796924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sz="240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
        <p:nvSpPr>
          <p:cNvPr id="4" name="Rectangle 4"/>
          <p:cNvSpPr>
            <a:spLocks noGrp="1" noChangeArrowheads="1"/>
          </p:cNvSpPr>
          <p:nvPr>
            <p:ph type="dt" sz="half"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Calibri" pitchFamily="34" charset="0"/>
              <a:ea typeface="+mn-ea"/>
              <a:cs typeface="+mn-cs"/>
            </a:endParaRPr>
          </a:p>
        </p:txBody>
      </p:sp>
      <p:sp>
        <p:nvSpPr>
          <p:cNvPr id="5" name="Rectangle 5"/>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Calibri" pitchFamily="34" charset="0"/>
              <a:ea typeface="+mn-ea"/>
              <a:cs typeface="+mn-cs"/>
            </a:endParaRPr>
          </a:p>
        </p:txBody>
      </p:sp>
      <p:sp>
        <p:nvSpPr>
          <p:cNvPr id="6" name="Rectangle 6"/>
          <p:cNvSpPr>
            <a:spLocks noGrp="1" noChangeArrowheads="1"/>
          </p:cNvSpPr>
          <p:nvPr>
            <p:ph type="sldNum" sz="quarter" idx="12"/>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66D9FC3D-8D17-46EF-A49B-263A58F6176C}" type="slidenum">
              <a:rPr kumimoji="0" lang="en-US" sz="1400" b="0" i="0" u="none" strike="noStrike" kern="1200" cap="none" spc="0" normalizeH="0" baseline="0" noProof="0">
                <a:ln>
                  <a:noFill/>
                </a:ln>
                <a:solidFill>
                  <a:prstClr val="black"/>
                </a:solidFill>
                <a:effectLst/>
                <a:uLnTx/>
                <a:uFillTx/>
                <a:latin typeface="Calibri"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400" b="0" i="0" u="none" strike="noStrike" kern="1200" cap="none" spc="0" normalizeH="0" baseline="0" noProof="0">
              <a:ln>
                <a:noFill/>
              </a:ln>
              <a:solidFill>
                <a:prstClr val="black"/>
              </a:solidFill>
              <a:effectLst/>
              <a:uLnTx/>
              <a:uFillTx/>
              <a:latin typeface="Calibri" pitchFamily="34" charset="0"/>
              <a:ea typeface="+mn-ea"/>
              <a:cs typeface="+mn-cs"/>
            </a:endParaRPr>
          </a:p>
        </p:txBody>
      </p:sp>
    </p:spTree>
    <p:extLst>
      <p:ext uri="{BB962C8B-B14F-4D97-AF65-F5344CB8AC3E}">
        <p14:creationId xmlns:p14="http://schemas.microsoft.com/office/powerpoint/2010/main" val="4090723832"/>
      </p:ext>
    </p:extLst>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Calibri" pitchFamily="34" charset="0"/>
              <a:ea typeface="+mn-ea"/>
              <a:cs typeface="+mn-cs"/>
            </a:endParaRPr>
          </a:p>
        </p:txBody>
      </p:sp>
      <p:sp>
        <p:nvSpPr>
          <p:cNvPr id="5" name="Rectangle 5"/>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Calibri" pitchFamily="34" charset="0"/>
              <a:ea typeface="+mn-ea"/>
              <a:cs typeface="+mn-cs"/>
            </a:endParaRPr>
          </a:p>
        </p:txBody>
      </p:sp>
      <p:sp>
        <p:nvSpPr>
          <p:cNvPr id="6" name="Rectangle 6"/>
          <p:cNvSpPr>
            <a:spLocks noGrp="1" noChangeArrowheads="1"/>
          </p:cNvSpPr>
          <p:nvPr>
            <p:ph type="sldNum" sz="quarter" idx="12"/>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6FE2FFB3-3AF3-4F24-A183-B8CEB8F66755}" type="slidenum">
              <a:rPr kumimoji="0" lang="en-US" sz="1400" b="0" i="0" u="none" strike="noStrike" kern="1200" cap="none" spc="0" normalizeH="0" baseline="0" noProof="0">
                <a:ln>
                  <a:noFill/>
                </a:ln>
                <a:solidFill>
                  <a:prstClr val="black"/>
                </a:solidFill>
                <a:effectLst/>
                <a:uLnTx/>
                <a:uFillTx/>
                <a:latin typeface="Calibri"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400" b="0" i="0" u="none" strike="noStrike" kern="1200" cap="none" spc="0" normalizeH="0" baseline="0" noProof="0">
              <a:ln>
                <a:noFill/>
              </a:ln>
              <a:solidFill>
                <a:prstClr val="black"/>
              </a:solidFill>
              <a:effectLst/>
              <a:uLnTx/>
              <a:uFillTx/>
              <a:latin typeface="Calibri" pitchFamily="34" charset="0"/>
              <a:ea typeface="+mn-ea"/>
              <a:cs typeface="+mn-cs"/>
            </a:endParaRPr>
          </a:p>
        </p:txBody>
      </p:sp>
    </p:spTree>
    <p:extLst>
      <p:ext uri="{BB962C8B-B14F-4D97-AF65-F5344CB8AC3E}">
        <p14:creationId xmlns:p14="http://schemas.microsoft.com/office/powerpoint/2010/main" val="467546383"/>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Calibri" pitchFamily="34" charset="0"/>
              <a:ea typeface="+mn-ea"/>
              <a:cs typeface="+mn-cs"/>
            </a:endParaRPr>
          </a:p>
        </p:txBody>
      </p:sp>
      <p:sp>
        <p:nvSpPr>
          <p:cNvPr id="5" name="Rectangle 5"/>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Calibri" pitchFamily="34" charset="0"/>
              <a:ea typeface="+mn-ea"/>
              <a:cs typeface="+mn-cs"/>
            </a:endParaRPr>
          </a:p>
        </p:txBody>
      </p:sp>
      <p:sp>
        <p:nvSpPr>
          <p:cNvPr id="6" name="Rectangle 6"/>
          <p:cNvSpPr>
            <a:spLocks noGrp="1" noChangeArrowheads="1"/>
          </p:cNvSpPr>
          <p:nvPr>
            <p:ph type="sldNum" sz="quarter" idx="12"/>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24F1E014-9B68-4A6F-B131-89BB230D4FCF}" type="slidenum">
              <a:rPr kumimoji="0" lang="en-US" sz="1400" b="0" i="0" u="none" strike="noStrike" kern="1200" cap="none" spc="0" normalizeH="0" baseline="0" noProof="0">
                <a:ln>
                  <a:noFill/>
                </a:ln>
                <a:solidFill>
                  <a:prstClr val="black"/>
                </a:solidFill>
                <a:effectLst/>
                <a:uLnTx/>
                <a:uFillTx/>
                <a:latin typeface="Calibri"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400" b="0" i="0" u="none" strike="noStrike" kern="1200" cap="none" spc="0" normalizeH="0" baseline="0" noProof="0">
              <a:ln>
                <a:noFill/>
              </a:ln>
              <a:solidFill>
                <a:prstClr val="black"/>
              </a:solidFill>
              <a:effectLst/>
              <a:uLnTx/>
              <a:uFillTx/>
              <a:latin typeface="Calibri" pitchFamily="34" charset="0"/>
              <a:ea typeface="+mn-ea"/>
              <a:cs typeface="+mn-cs"/>
            </a:endParaRPr>
          </a:p>
        </p:txBody>
      </p:sp>
    </p:spTree>
    <p:extLst>
      <p:ext uri="{BB962C8B-B14F-4D97-AF65-F5344CB8AC3E}">
        <p14:creationId xmlns:p14="http://schemas.microsoft.com/office/powerpoint/2010/main" val="2357505433"/>
      </p:ext>
    </p:extLst>
  </p:cSld>
  <p:clrMapOvr>
    <a:masterClrMapping/>
  </p:clrMapOvr>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65EF3B-3BB2-4799-A576-B0D4FDEC7C57}"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12/21/2018</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F0291AC-7503-438D-9BF6-FFB795AD9EC0}"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4300648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65EF3B-3BB2-4799-A576-B0D4FDEC7C57}"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12/21/2018</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F0291AC-7503-438D-9BF6-FFB795AD9EC0}"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7210258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65EF3B-3BB2-4799-A576-B0D4FDEC7C57}"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12/21/2018</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F0291AC-7503-438D-9BF6-FFB795AD9EC0}"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517513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65EF3B-3BB2-4799-A576-B0D4FDEC7C57}"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12/21/2018</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F0291AC-7503-438D-9BF6-FFB795AD9EC0}"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2768392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65EF3B-3BB2-4799-A576-B0D4FDEC7C57}"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12/21/2018</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8" name="Footer Placeholder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9" name="Slide Number Placeholder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F0291AC-7503-438D-9BF6-FFB795AD9EC0}"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4513485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65EF3B-3BB2-4799-A576-B0D4FDEC7C57}"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12/21/2018</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 name="Footer Placeholder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F0291AC-7503-438D-9BF6-FFB795AD9EC0}"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7402250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65EF3B-3BB2-4799-A576-B0D4FDEC7C57}"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12/21/2018</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3" name="Footer Placeholder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F0291AC-7503-438D-9BF6-FFB795AD9EC0}"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9239766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65EF3B-3BB2-4799-A576-B0D4FDEC7C57}"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12/21/2018</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F0291AC-7503-438D-9BF6-FFB795AD9EC0}"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508432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Calibri" pitchFamily="34" charset="0"/>
              <a:ea typeface="+mn-ea"/>
              <a:cs typeface="+mn-cs"/>
            </a:endParaRPr>
          </a:p>
        </p:txBody>
      </p:sp>
      <p:sp>
        <p:nvSpPr>
          <p:cNvPr id="5" name="Rectangle 5"/>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Calibri" pitchFamily="34" charset="0"/>
              <a:ea typeface="+mn-ea"/>
              <a:cs typeface="+mn-cs"/>
            </a:endParaRPr>
          </a:p>
        </p:txBody>
      </p:sp>
      <p:sp>
        <p:nvSpPr>
          <p:cNvPr id="6" name="Rectangle 6"/>
          <p:cNvSpPr>
            <a:spLocks noGrp="1" noChangeArrowheads="1"/>
          </p:cNvSpPr>
          <p:nvPr>
            <p:ph type="sldNum" sz="quarter" idx="12"/>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F46459EC-68D0-44C8-A78A-1F6907A85012}" type="slidenum">
              <a:rPr kumimoji="0" lang="en-US" sz="1400" b="0" i="0" u="none" strike="noStrike" kern="1200" cap="none" spc="0" normalizeH="0" baseline="0" noProof="0">
                <a:ln>
                  <a:noFill/>
                </a:ln>
                <a:solidFill>
                  <a:prstClr val="black"/>
                </a:solidFill>
                <a:effectLst/>
                <a:uLnTx/>
                <a:uFillTx/>
                <a:latin typeface="Calibri"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400" b="0" i="0" u="none" strike="noStrike" kern="1200" cap="none" spc="0" normalizeH="0" baseline="0" noProof="0">
              <a:ln>
                <a:noFill/>
              </a:ln>
              <a:solidFill>
                <a:prstClr val="black"/>
              </a:solidFill>
              <a:effectLst/>
              <a:uLnTx/>
              <a:uFillTx/>
              <a:latin typeface="Calibri" pitchFamily="34" charset="0"/>
              <a:ea typeface="+mn-ea"/>
              <a:cs typeface="+mn-cs"/>
            </a:endParaRPr>
          </a:p>
        </p:txBody>
      </p:sp>
    </p:spTree>
    <p:extLst>
      <p:ext uri="{BB962C8B-B14F-4D97-AF65-F5344CB8AC3E}">
        <p14:creationId xmlns:p14="http://schemas.microsoft.com/office/powerpoint/2010/main" val="4288726266"/>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65EF3B-3BB2-4799-A576-B0D4FDEC7C57}"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12/21/2018</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F0291AC-7503-438D-9BF6-FFB795AD9EC0}"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0285582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65EF3B-3BB2-4799-A576-B0D4FDEC7C57}"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12/21/2018</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F0291AC-7503-438D-9BF6-FFB795AD9EC0}"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65991838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765EF3B-3BB2-4799-A576-B0D4FDEC7C57}"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12/21/2018</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F0291AC-7503-438D-9BF6-FFB795AD9EC0}"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7533469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FCCEDCF-7A54-4A18-BAC0-63D1AA8042C8}"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12/21/2018</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8" name="Slide Number Placeholder 7"/>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406D9F4-1D47-414B-AE24-D4CA7EE814AF}"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9" name="Footer Placeholder 8"/>
          <p:cNvSpPr>
            <a:spLocks noGrp="1"/>
          </p:cNvSpPr>
          <p:nvPr>
            <p:ph type="ftr"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10" name="Title 9"/>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66902823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lvl1pPr>
              <a:defRPr>
                <a:solidFill>
                  <a:schemeClr val="tx1"/>
                </a:solidFill>
              </a:defRPr>
            </a:lvl1pPr>
          </a:lstStyle>
          <a:p>
            <a:r>
              <a:rPr lang="en-US" smtClean="0"/>
              <a:t>Click to edit Master title style</a:t>
            </a:r>
            <a:endParaRPr lang="en-US"/>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FCCEDCF-7A54-4A18-BAC0-63D1AA8042C8}"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12/21/2018</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8" name="Slide Number Placeholder 7"/>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406D9F4-1D47-414B-AE24-D4CA7EE814AF}"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9" name="Footer Placeholder 8"/>
          <p:cNvSpPr>
            <a:spLocks noGrp="1"/>
          </p:cNvSpPr>
          <p:nvPr>
            <p:ph type="ftr"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447519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Calibri" pitchFamily="34" charset="0"/>
              <a:ea typeface="+mn-ea"/>
              <a:cs typeface="+mn-cs"/>
            </a:endParaRPr>
          </a:p>
        </p:txBody>
      </p:sp>
      <p:sp>
        <p:nvSpPr>
          <p:cNvPr id="5" name="Rectangle 5"/>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Calibri" pitchFamily="34" charset="0"/>
              <a:ea typeface="+mn-ea"/>
              <a:cs typeface="+mn-cs"/>
            </a:endParaRPr>
          </a:p>
        </p:txBody>
      </p:sp>
      <p:sp>
        <p:nvSpPr>
          <p:cNvPr id="6" name="Rectangle 6"/>
          <p:cNvSpPr>
            <a:spLocks noGrp="1" noChangeArrowheads="1"/>
          </p:cNvSpPr>
          <p:nvPr>
            <p:ph type="sldNum" sz="quarter" idx="12"/>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C96CF106-5E67-41AA-8729-99ABF99DE63D}" type="slidenum">
              <a:rPr kumimoji="0" lang="en-US" sz="1400" b="0" i="0" u="none" strike="noStrike" kern="1200" cap="none" spc="0" normalizeH="0" baseline="0" noProof="0">
                <a:ln>
                  <a:noFill/>
                </a:ln>
                <a:solidFill>
                  <a:prstClr val="black"/>
                </a:solidFill>
                <a:effectLst/>
                <a:uLnTx/>
                <a:uFillTx/>
                <a:latin typeface="Calibri"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400" b="0" i="0" u="none" strike="noStrike" kern="1200" cap="none" spc="0" normalizeH="0" baseline="0" noProof="0">
              <a:ln>
                <a:noFill/>
              </a:ln>
              <a:solidFill>
                <a:prstClr val="black"/>
              </a:solidFill>
              <a:effectLst/>
              <a:uLnTx/>
              <a:uFillTx/>
              <a:latin typeface="Calibri" pitchFamily="34" charset="0"/>
              <a:ea typeface="+mn-ea"/>
              <a:cs typeface="+mn-cs"/>
            </a:endParaRPr>
          </a:p>
        </p:txBody>
      </p:sp>
    </p:spTree>
    <p:extLst>
      <p:ext uri="{BB962C8B-B14F-4D97-AF65-F5344CB8AC3E}">
        <p14:creationId xmlns:p14="http://schemas.microsoft.com/office/powerpoint/2010/main" val="3997679159"/>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Calibri" pitchFamily="34" charset="0"/>
              <a:ea typeface="+mn-ea"/>
              <a:cs typeface="+mn-cs"/>
            </a:endParaRPr>
          </a:p>
        </p:txBody>
      </p:sp>
      <p:sp>
        <p:nvSpPr>
          <p:cNvPr id="6" name="Rectangle 5"/>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Calibri" pitchFamily="34" charset="0"/>
              <a:ea typeface="+mn-ea"/>
              <a:cs typeface="+mn-cs"/>
            </a:endParaRPr>
          </a:p>
        </p:txBody>
      </p:sp>
      <p:sp>
        <p:nvSpPr>
          <p:cNvPr id="7" name="Rectangle 6"/>
          <p:cNvSpPr>
            <a:spLocks noGrp="1" noChangeArrowheads="1"/>
          </p:cNvSpPr>
          <p:nvPr>
            <p:ph type="sldNum" sz="quarter" idx="12"/>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67600C1D-3EF9-47CF-9DF9-531938BC9ADA}" type="slidenum">
              <a:rPr kumimoji="0" lang="en-US" sz="1400" b="0" i="0" u="none" strike="noStrike" kern="1200" cap="none" spc="0" normalizeH="0" baseline="0" noProof="0">
                <a:ln>
                  <a:noFill/>
                </a:ln>
                <a:solidFill>
                  <a:prstClr val="black"/>
                </a:solidFill>
                <a:effectLst/>
                <a:uLnTx/>
                <a:uFillTx/>
                <a:latin typeface="Calibri"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400" b="0" i="0" u="none" strike="noStrike" kern="1200" cap="none" spc="0" normalizeH="0" baseline="0" noProof="0">
              <a:ln>
                <a:noFill/>
              </a:ln>
              <a:solidFill>
                <a:prstClr val="black"/>
              </a:solidFill>
              <a:effectLst/>
              <a:uLnTx/>
              <a:uFillTx/>
              <a:latin typeface="Calibri" pitchFamily="34" charset="0"/>
              <a:ea typeface="+mn-ea"/>
              <a:cs typeface="+mn-cs"/>
            </a:endParaRPr>
          </a:p>
        </p:txBody>
      </p:sp>
    </p:spTree>
    <p:extLst>
      <p:ext uri="{BB962C8B-B14F-4D97-AF65-F5344CB8AC3E}">
        <p14:creationId xmlns:p14="http://schemas.microsoft.com/office/powerpoint/2010/main" val="1877383116"/>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Calibri" pitchFamily="34" charset="0"/>
              <a:ea typeface="+mn-ea"/>
              <a:cs typeface="+mn-cs"/>
            </a:endParaRPr>
          </a:p>
        </p:txBody>
      </p:sp>
      <p:sp>
        <p:nvSpPr>
          <p:cNvPr id="8" name="Rectangle 5"/>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Calibri" pitchFamily="34" charset="0"/>
              <a:ea typeface="+mn-ea"/>
              <a:cs typeface="+mn-cs"/>
            </a:endParaRPr>
          </a:p>
        </p:txBody>
      </p:sp>
      <p:sp>
        <p:nvSpPr>
          <p:cNvPr id="9" name="Rectangle 6"/>
          <p:cNvSpPr>
            <a:spLocks noGrp="1" noChangeArrowheads="1"/>
          </p:cNvSpPr>
          <p:nvPr>
            <p:ph type="sldNum" sz="quarter" idx="12"/>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403DCA85-5D7D-492D-9269-2E529A128269}" type="slidenum">
              <a:rPr kumimoji="0" lang="en-US" sz="1400" b="0" i="0" u="none" strike="noStrike" kern="1200" cap="none" spc="0" normalizeH="0" baseline="0" noProof="0">
                <a:ln>
                  <a:noFill/>
                </a:ln>
                <a:solidFill>
                  <a:prstClr val="black"/>
                </a:solidFill>
                <a:effectLst/>
                <a:uLnTx/>
                <a:uFillTx/>
                <a:latin typeface="Calibri"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400" b="0" i="0" u="none" strike="noStrike" kern="1200" cap="none" spc="0" normalizeH="0" baseline="0" noProof="0">
              <a:ln>
                <a:noFill/>
              </a:ln>
              <a:solidFill>
                <a:prstClr val="black"/>
              </a:solidFill>
              <a:effectLst/>
              <a:uLnTx/>
              <a:uFillTx/>
              <a:latin typeface="Calibri" pitchFamily="34" charset="0"/>
              <a:ea typeface="+mn-ea"/>
              <a:cs typeface="+mn-cs"/>
            </a:endParaRPr>
          </a:p>
        </p:txBody>
      </p:sp>
    </p:spTree>
    <p:extLst>
      <p:ext uri="{BB962C8B-B14F-4D97-AF65-F5344CB8AC3E}">
        <p14:creationId xmlns:p14="http://schemas.microsoft.com/office/powerpoint/2010/main" val="744635"/>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Calibri" pitchFamily="34" charset="0"/>
              <a:ea typeface="+mn-ea"/>
              <a:cs typeface="+mn-cs"/>
            </a:endParaRPr>
          </a:p>
        </p:txBody>
      </p:sp>
      <p:sp>
        <p:nvSpPr>
          <p:cNvPr id="4" name="Rectangle 5"/>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Calibri" pitchFamily="34" charset="0"/>
              <a:ea typeface="+mn-ea"/>
              <a:cs typeface="+mn-cs"/>
            </a:endParaRPr>
          </a:p>
        </p:txBody>
      </p:sp>
    </p:spTree>
    <p:extLst>
      <p:ext uri="{BB962C8B-B14F-4D97-AF65-F5344CB8AC3E}">
        <p14:creationId xmlns:p14="http://schemas.microsoft.com/office/powerpoint/2010/main" val="634516217"/>
      </p:ext>
    </p:extLst>
  </p:cSld>
  <p:clrMapOvr>
    <a:masterClrMapping/>
  </p:clrMapOv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Calibri" pitchFamily="34" charset="0"/>
              <a:ea typeface="+mn-ea"/>
              <a:cs typeface="+mn-cs"/>
            </a:endParaRPr>
          </a:p>
        </p:txBody>
      </p:sp>
      <p:sp>
        <p:nvSpPr>
          <p:cNvPr id="3" name="Rectangle 5"/>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Calibri" pitchFamily="34" charset="0"/>
              <a:ea typeface="+mn-ea"/>
              <a:cs typeface="+mn-cs"/>
            </a:endParaRPr>
          </a:p>
        </p:txBody>
      </p:sp>
      <p:sp>
        <p:nvSpPr>
          <p:cNvPr id="4" name="Rectangle 6"/>
          <p:cNvSpPr>
            <a:spLocks noGrp="1" noChangeArrowheads="1"/>
          </p:cNvSpPr>
          <p:nvPr>
            <p:ph type="sldNum" sz="quarter" idx="12"/>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264E1D20-591F-4E1D-88CF-35F7F596A2A1}" type="slidenum">
              <a:rPr kumimoji="0" lang="en-US" sz="1400" b="0" i="0" u="none" strike="noStrike" kern="1200" cap="none" spc="0" normalizeH="0" baseline="0" noProof="0">
                <a:ln>
                  <a:noFill/>
                </a:ln>
                <a:solidFill>
                  <a:prstClr val="black"/>
                </a:solidFill>
                <a:effectLst/>
                <a:uLnTx/>
                <a:uFillTx/>
                <a:latin typeface="Calibri"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400" b="0" i="0" u="none" strike="noStrike" kern="1200" cap="none" spc="0" normalizeH="0" baseline="0" noProof="0">
              <a:ln>
                <a:noFill/>
              </a:ln>
              <a:solidFill>
                <a:prstClr val="black"/>
              </a:solidFill>
              <a:effectLst/>
              <a:uLnTx/>
              <a:uFillTx/>
              <a:latin typeface="Calibri" pitchFamily="34" charset="0"/>
              <a:ea typeface="+mn-ea"/>
              <a:cs typeface="+mn-cs"/>
            </a:endParaRPr>
          </a:p>
        </p:txBody>
      </p:sp>
    </p:spTree>
    <p:extLst>
      <p:ext uri="{BB962C8B-B14F-4D97-AF65-F5344CB8AC3E}">
        <p14:creationId xmlns:p14="http://schemas.microsoft.com/office/powerpoint/2010/main" val="1614346887"/>
      </p:ext>
    </p:extLst>
  </p:cSld>
  <p:clrMapOvr>
    <a:masterClrMapping/>
  </p:clrMapOv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Calibri" pitchFamily="34" charset="0"/>
              <a:ea typeface="+mn-ea"/>
              <a:cs typeface="+mn-cs"/>
            </a:endParaRPr>
          </a:p>
        </p:txBody>
      </p:sp>
      <p:sp>
        <p:nvSpPr>
          <p:cNvPr id="6" name="Rectangle 5"/>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Calibri" pitchFamily="34" charset="0"/>
              <a:ea typeface="+mn-ea"/>
              <a:cs typeface="+mn-cs"/>
            </a:endParaRPr>
          </a:p>
        </p:txBody>
      </p:sp>
      <p:sp>
        <p:nvSpPr>
          <p:cNvPr id="7" name="Rectangle 6"/>
          <p:cNvSpPr>
            <a:spLocks noGrp="1" noChangeArrowheads="1"/>
          </p:cNvSpPr>
          <p:nvPr>
            <p:ph type="sldNum" sz="quarter" idx="12"/>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CBF338BF-D7A9-4B4A-A209-7BE84452E05F}" type="slidenum">
              <a:rPr kumimoji="0" lang="en-US" sz="1400" b="0" i="0" u="none" strike="noStrike" kern="1200" cap="none" spc="0" normalizeH="0" baseline="0" noProof="0">
                <a:ln>
                  <a:noFill/>
                </a:ln>
                <a:solidFill>
                  <a:prstClr val="black"/>
                </a:solidFill>
                <a:effectLst/>
                <a:uLnTx/>
                <a:uFillTx/>
                <a:latin typeface="Calibri"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400" b="0" i="0" u="none" strike="noStrike" kern="1200" cap="none" spc="0" normalizeH="0" baseline="0" noProof="0">
              <a:ln>
                <a:noFill/>
              </a:ln>
              <a:solidFill>
                <a:prstClr val="black"/>
              </a:solidFill>
              <a:effectLst/>
              <a:uLnTx/>
              <a:uFillTx/>
              <a:latin typeface="Calibri" pitchFamily="34" charset="0"/>
              <a:ea typeface="+mn-ea"/>
              <a:cs typeface="+mn-cs"/>
            </a:endParaRPr>
          </a:p>
        </p:txBody>
      </p:sp>
    </p:spTree>
    <p:extLst>
      <p:ext uri="{BB962C8B-B14F-4D97-AF65-F5344CB8AC3E}">
        <p14:creationId xmlns:p14="http://schemas.microsoft.com/office/powerpoint/2010/main" val="2031806451"/>
      </p:ext>
    </p:extLst>
  </p:cSld>
  <p:clrMapOvr>
    <a:masterClrMapping/>
  </p:clrMapOv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Calibri" pitchFamily="34" charset="0"/>
              <a:ea typeface="+mn-ea"/>
              <a:cs typeface="+mn-cs"/>
            </a:endParaRPr>
          </a:p>
        </p:txBody>
      </p:sp>
      <p:sp>
        <p:nvSpPr>
          <p:cNvPr id="6" name="Rectangle 5"/>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Calibri" pitchFamily="34" charset="0"/>
              <a:ea typeface="+mn-ea"/>
              <a:cs typeface="+mn-cs"/>
            </a:endParaRPr>
          </a:p>
        </p:txBody>
      </p:sp>
      <p:sp>
        <p:nvSpPr>
          <p:cNvPr id="7" name="Rectangle 6"/>
          <p:cNvSpPr>
            <a:spLocks noGrp="1" noChangeArrowheads="1"/>
          </p:cNvSpPr>
          <p:nvPr>
            <p:ph type="sldNum" sz="quarter" idx="12"/>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1F5DC50F-1C30-4604-92C7-54D59E066340}" type="slidenum">
              <a:rPr kumimoji="0" lang="en-US" sz="1400" b="0" i="0" u="none" strike="noStrike" kern="1200" cap="none" spc="0" normalizeH="0" baseline="0" noProof="0">
                <a:ln>
                  <a:noFill/>
                </a:ln>
                <a:solidFill>
                  <a:prstClr val="black"/>
                </a:solidFill>
                <a:effectLst/>
                <a:uLnTx/>
                <a:uFillTx/>
                <a:latin typeface="Calibri"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400" b="0" i="0" u="none" strike="noStrike" kern="1200" cap="none" spc="0" normalizeH="0" baseline="0" noProof="0">
              <a:ln>
                <a:noFill/>
              </a:ln>
              <a:solidFill>
                <a:prstClr val="black"/>
              </a:solidFill>
              <a:effectLst/>
              <a:uLnTx/>
              <a:uFillTx/>
              <a:latin typeface="Calibri" pitchFamily="34" charset="0"/>
              <a:ea typeface="+mn-ea"/>
              <a:cs typeface="+mn-cs"/>
            </a:endParaRPr>
          </a:p>
        </p:txBody>
      </p:sp>
    </p:spTree>
    <p:extLst>
      <p:ext uri="{BB962C8B-B14F-4D97-AF65-F5344CB8AC3E}">
        <p14:creationId xmlns:p14="http://schemas.microsoft.com/office/powerpoint/2010/main" val="363240488"/>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Calibri" pitchFamily="34" charset="0"/>
              <a:ea typeface="+mn-ea"/>
              <a:cs typeface="+mn-cs"/>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Calibri" pitchFamily="34" charset="0"/>
              <a:ea typeface="+mn-ea"/>
              <a:cs typeface="+mn-cs"/>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Calibri"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D1B10A6F-A533-4203-A4A4-33B555752D5F}" type="slidenum">
              <a:rPr kumimoji="0" lang="en-US" sz="1400" b="0" i="0" u="none" strike="noStrike" kern="1200" cap="none" spc="0" normalizeH="0" baseline="0" noProof="0" smtClean="0">
                <a:ln>
                  <a:noFill/>
                </a:ln>
                <a:solidFill>
                  <a:prstClr val="black"/>
                </a:solidFill>
                <a:effectLst/>
                <a:uLnTx/>
                <a:uFillTx/>
                <a:latin typeface="Calibri"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400" b="0" i="0" u="none" strike="noStrike" kern="1200" cap="none" spc="0" normalizeH="0" baseline="0" noProof="0" dirty="0">
              <a:ln>
                <a:noFill/>
              </a:ln>
              <a:solidFill>
                <a:prstClr val="black"/>
              </a:solidFill>
              <a:effectLst/>
              <a:uLnTx/>
              <a:uFillTx/>
              <a:latin typeface="Calibri" pitchFamily="34" charset="0"/>
              <a:ea typeface="+mn-ea"/>
              <a:cs typeface="+mn-cs"/>
            </a:endParaRPr>
          </a:p>
        </p:txBody>
      </p:sp>
      <p:cxnSp>
        <p:nvCxnSpPr>
          <p:cNvPr id="7" name="Straight Connector 6"/>
          <p:cNvCxnSpPr/>
          <p:nvPr userDrawn="1"/>
        </p:nvCxnSpPr>
        <p:spPr>
          <a:xfrm flipV="1">
            <a:off x="0" y="6235347"/>
            <a:ext cx="9144000" cy="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userDrawn="1"/>
        </p:nvSpPr>
        <p:spPr>
          <a:xfrm>
            <a:off x="7902054" y="6357584"/>
            <a:ext cx="1013346"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Calibri" pitchFamily="34" charset="0"/>
                <a:ea typeface="+mn-ea"/>
                <a:cs typeface="+mn-cs"/>
              </a:rPr>
              <a:t>LOGO</a:t>
            </a:r>
            <a:endParaRPr kumimoji="0" lang="en-US" sz="1800" b="0" i="0" u="none" strike="noStrike" kern="1200" cap="none" spc="0" normalizeH="0" baseline="0" noProof="0" dirty="0">
              <a:ln>
                <a:noFill/>
              </a:ln>
              <a:solidFill>
                <a:prstClr val="black"/>
              </a:solidFill>
              <a:effectLst/>
              <a:uLnTx/>
              <a:uFillTx/>
              <a:latin typeface="Calibri" pitchFamily="34" charset="0"/>
              <a:ea typeface="+mn-ea"/>
              <a:cs typeface="+mn-cs"/>
            </a:endParaRPr>
          </a:p>
        </p:txBody>
      </p:sp>
    </p:spTree>
    <p:extLst>
      <p:ext uri="{BB962C8B-B14F-4D97-AF65-F5344CB8AC3E}">
        <p14:creationId xmlns:p14="http://schemas.microsoft.com/office/powerpoint/2010/main" val="1055971847"/>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ransition/>
  <p:timing>
    <p:tnLst>
      <p:par>
        <p:cTn id="1" dur="indefinite" restart="never" nodeType="tmRoot"/>
      </p:par>
    </p:tnLst>
  </p:timing>
  <p:txStyles>
    <p:titleStyle>
      <a:lvl1pPr algn="ctr" rtl="0" eaLnBrk="0" fontAlgn="base" hangingPunct="0">
        <a:spcBef>
          <a:spcPct val="0"/>
        </a:spcBef>
        <a:spcAft>
          <a:spcPct val="0"/>
        </a:spcAft>
        <a:defRPr sz="3200">
          <a:solidFill>
            <a:schemeClr val="tx1"/>
          </a:solidFill>
          <a:latin typeface="Franklin Gothic Medium Cond" pitchFamily="34" charset="0"/>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2800">
          <a:solidFill>
            <a:schemeClr val="tx1"/>
          </a:solidFill>
          <a:latin typeface="Calibri" pitchFamily="34" charset="0"/>
          <a:ea typeface="+mn-ea"/>
          <a:cs typeface="+mn-cs"/>
        </a:defRPr>
      </a:lvl1pPr>
      <a:lvl2pPr marL="742950" indent="-285750" algn="l" rtl="0" eaLnBrk="0" fontAlgn="base" hangingPunct="0">
        <a:spcBef>
          <a:spcPct val="20000"/>
        </a:spcBef>
        <a:spcAft>
          <a:spcPct val="0"/>
        </a:spcAft>
        <a:buChar char="–"/>
        <a:defRPr sz="2400">
          <a:solidFill>
            <a:schemeClr val="tx1"/>
          </a:solidFill>
          <a:latin typeface="Calibri" pitchFamily="34" charset="0"/>
        </a:defRPr>
      </a:lvl2pPr>
      <a:lvl3pPr marL="1143000" indent="-228600" algn="l" rtl="0" eaLnBrk="0" fontAlgn="base" hangingPunct="0">
        <a:spcBef>
          <a:spcPct val="20000"/>
        </a:spcBef>
        <a:spcAft>
          <a:spcPct val="0"/>
        </a:spcAft>
        <a:buChar char="•"/>
        <a:defRPr sz="2000">
          <a:solidFill>
            <a:schemeClr val="tx1"/>
          </a:solidFill>
          <a:latin typeface="Calibri" pitchFamily="34" charset="0"/>
        </a:defRPr>
      </a:lvl3pPr>
      <a:lvl4pPr marL="1600200" indent="-228600" algn="l" rtl="0" eaLnBrk="0" fontAlgn="base" hangingPunct="0">
        <a:spcBef>
          <a:spcPct val="20000"/>
        </a:spcBef>
        <a:spcAft>
          <a:spcPct val="0"/>
        </a:spcAft>
        <a:buChar char="–"/>
        <a:defRPr sz="1800">
          <a:solidFill>
            <a:schemeClr val="tx1"/>
          </a:solidFill>
          <a:latin typeface="Calibri" pitchFamily="34" charset="0"/>
        </a:defRPr>
      </a:lvl4pPr>
      <a:lvl5pPr marL="2057400" indent="-228600" algn="l" rtl="0" eaLnBrk="0" fontAlgn="base" hangingPunct="0">
        <a:spcBef>
          <a:spcPct val="20000"/>
        </a:spcBef>
        <a:spcAft>
          <a:spcPct val="0"/>
        </a:spcAft>
        <a:buChar char="»"/>
        <a:defRPr sz="1800">
          <a:solidFill>
            <a:schemeClr val="tx1"/>
          </a:solidFill>
          <a:latin typeface="Calibri" pitchFamily="34"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50838"/>
            <a:ext cx="8229600" cy="792162"/>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19200"/>
            <a:ext cx="8229600" cy="4906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F765EF3B-3BB2-4799-A576-B0D4FDEC7C57}"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12/21/2018</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DF0291AC-7503-438D-9BF6-FFB795AD9EC0}"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44184703"/>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Lst>
  <p:txStyles>
    <p:titleStyle>
      <a:lvl1pPr algn="l" defTabSz="914400" rtl="0" eaLnBrk="1" latinLnBrk="0" hangingPunct="1">
        <a:spcBef>
          <a:spcPct val="0"/>
        </a:spcBef>
        <a:buNone/>
        <a:defRPr sz="36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9" name="Title Placeholder 18"/>
          <p:cNvSpPr>
            <a:spLocks noGrp="1"/>
          </p:cNvSpPr>
          <p:nvPr>
            <p:ph type="title"/>
          </p:nvPr>
        </p:nvSpPr>
        <p:spPr>
          <a:xfrm>
            <a:off x="457200" y="152400"/>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20" name="Text Placeholder 19"/>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1" name="Date Placeholder 20"/>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6FCCEDCF-7A54-4A18-BAC0-63D1AA8042C8}" type="datetimeFigureOut">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12/21/2018</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24" name="Footer Placeholder 23"/>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25" name="Slide Number Placeholder 24"/>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2406D9F4-1D47-414B-AE24-D4CA7EE814AF}"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826745661"/>
      </p:ext>
    </p:extLst>
  </p:cSld>
  <p:clrMap bg1="lt1" tx1="dk1" bg2="lt2" tx2="dk2" accent1="accent1" accent2="accent2" accent3="accent3" accent4="accent4" accent5="accent5" accent6="accent6" hlink="hlink" folHlink="folHlink"/>
  <p:sldLayoutIdLst>
    <p:sldLayoutId id="2147483750" r:id="rId1"/>
    <p:sldLayoutId id="2147483751" r:id="rId2"/>
  </p:sldLayoutIdLst>
  <p:txStyles>
    <p:titleStyle>
      <a:lvl1pPr algn="l" rtl="0" eaLnBrk="1" latinLnBrk="0" hangingPunct="1">
        <a:spcBef>
          <a:spcPct val="0"/>
        </a:spcBef>
        <a:buNone/>
        <a:defRPr kumimoji="0" sz="3600" b="0" kern="1200" cap="none" spc="0" baseline="0">
          <a:ln>
            <a:noFill/>
          </a:ln>
          <a:solidFill>
            <a:schemeClr val="tx1"/>
          </a:solidFill>
          <a:effectLst/>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7.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6570" y="374408"/>
            <a:ext cx="3790859" cy="4730992"/>
          </a:xfrm>
          <a:prstGeom prst="rect">
            <a:avLst/>
          </a:prstGeom>
        </p:spPr>
      </p:pic>
      <p:sp>
        <p:nvSpPr>
          <p:cNvPr id="37" name="Arc 36"/>
          <p:cNvSpPr/>
          <p:nvPr/>
        </p:nvSpPr>
        <p:spPr>
          <a:xfrm rot="3769423" flipV="1">
            <a:off x="2252540" y="2529331"/>
            <a:ext cx="2819400" cy="2653553"/>
          </a:xfrm>
          <a:prstGeom prst="arc">
            <a:avLst>
              <a:gd name="adj1" fmla="val 9533503"/>
              <a:gd name="adj2" fmla="val 20529220"/>
            </a:avLst>
          </a:prstGeom>
          <a:ln w="381000">
            <a:solidFill>
              <a:schemeClr val="bg1">
                <a:lumMod val="85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itchFamily="34" charset="0"/>
              <a:ea typeface="+mn-ea"/>
              <a:cs typeface="+mn-cs"/>
            </a:endParaRPr>
          </a:p>
        </p:txBody>
      </p:sp>
      <p:sp>
        <p:nvSpPr>
          <p:cNvPr id="34" name="TextBox 33"/>
          <p:cNvSpPr txBox="1"/>
          <p:nvPr/>
        </p:nvSpPr>
        <p:spPr>
          <a:xfrm>
            <a:off x="1219200" y="2362200"/>
            <a:ext cx="2077235" cy="4001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1" i="0" u="none" strike="noStrike" kern="1200" cap="none" spc="0" normalizeH="0" baseline="0" noProof="0" dirty="0" smtClean="0">
                <a:ln>
                  <a:noFill/>
                </a:ln>
                <a:solidFill>
                  <a:prstClr val="black"/>
                </a:solidFill>
                <a:effectLst/>
                <a:uLnTx/>
                <a:uFillTx/>
                <a:latin typeface="Calibri" pitchFamily="34" charset="0"/>
                <a:ea typeface="+mn-ea"/>
                <a:cs typeface="+mn-cs"/>
              </a:rPr>
              <a:t>Access and Equity</a:t>
            </a:r>
            <a:endParaRPr kumimoji="0" lang="en-US" sz="2000" b="1" i="0" u="none" strike="noStrike" kern="1200" cap="none" spc="0" normalizeH="0" baseline="0" noProof="0" dirty="0">
              <a:ln>
                <a:noFill/>
              </a:ln>
              <a:solidFill>
                <a:prstClr val="black"/>
              </a:solidFill>
              <a:effectLst/>
              <a:uLnTx/>
              <a:uFillTx/>
              <a:latin typeface="Calibri" pitchFamily="34" charset="0"/>
              <a:ea typeface="+mn-ea"/>
              <a:cs typeface="+mn-cs"/>
            </a:endParaRPr>
          </a:p>
        </p:txBody>
      </p:sp>
      <p:sp>
        <p:nvSpPr>
          <p:cNvPr id="40" name="TextBox 39"/>
          <p:cNvSpPr txBox="1"/>
          <p:nvPr/>
        </p:nvSpPr>
        <p:spPr>
          <a:xfrm>
            <a:off x="1538868" y="3733800"/>
            <a:ext cx="2192923" cy="400110"/>
          </a:xfrm>
          <a:prstGeom prst="rect">
            <a:avLst/>
          </a:prstGeom>
          <a:noFill/>
        </p:spPr>
        <p:txBody>
          <a:bodyPr wrap="square"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2000" b="1" i="0" u="none" strike="noStrike" kern="1200" cap="none" spc="0" normalizeH="0" baseline="0" noProof="0" dirty="0" smtClean="0">
                <a:ln>
                  <a:noFill/>
                </a:ln>
                <a:solidFill>
                  <a:prstClr val="black"/>
                </a:solidFill>
                <a:effectLst/>
                <a:uLnTx/>
                <a:uFillTx/>
                <a:latin typeface="Calibri" pitchFamily="34" charset="0"/>
                <a:ea typeface="+mn-ea"/>
                <a:cs typeface="+mn-cs"/>
              </a:rPr>
              <a:t>Future Ready Skills</a:t>
            </a:r>
            <a:endParaRPr kumimoji="0" lang="en-US" sz="2000" b="1" i="0" u="none" strike="noStrike" kern="1200" cap="none" spc="0" normalizeH="0" baseline="0" noProof="0" dirty="0">
              <a:ln>
                <a:noFill/>
              </a:ln>
              <a:solidFill>
                <a:prstClr val="black"/>
              </a:solidFill>
              <a:effectLst/>
              <a:uLnTx/>
              <a:uFillTx/>
              <a:latin typeface="Calibri" pitchFamily="34" charset="0"/>
              <a:ea typeface="+mn-ea"/>
              <a:cs typeface="+mn-cs"/>
            </a:endParaRPr>
          </a:p>
        </p:txBody>
      </p:sp>
      <p:sp>
        <p:nvSpPr>
          <p:cNvPr id="58" name="TextBox 57"/>
          <p:cNvSpPr txBox="1"/>
          <p:nvPr/>
        </p:nvSpPr>
        <p:spPr>
          <a:xfrm>
            <a:off x="2819400" y="4724400"/>
            <a:ext cx="2442720" cy="4001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sz="2000" b="1" dirty="0">
                <a:solidFill>
                  <a:prstClr val="black"/>
                </a:solidFill>
                <a:latin typeface="Calibri" pitchFamily="34" charset="0"/>
              </a:rPr>
              <a:t>Empowered Learning</a:t>
            </a:r>
          </a:p>
        </p:txBody>
      </p:sp>
      <p:sp>
        <p:nvSpPr>
          <p:cNvPr id="64" name="TextBox 63"/>
          <p:cNvSpPr txBox="1"/>
          <p:nvPr/>
        </p:nvSpPr>
        <p:spPr>
          <a:xfrm>
            <a:off x="476863" y="4046671"/>
            <a:ext cx="3228064" cy="553998"/>
          </a:xfrm>
          <a:prstGeom prst="rect">
            <a:avLst/>
          </a:prstGeom>
          <a:noFill/>
        </p:spPr>
        <p:txBody>
          <a:bodyPr wrap="square" rtlCol="0">
            <a:spAutoFit/>
          </a:bodyPr>
          <a:lstStyle/>
          <a:p>
            <a:pPr algn="r"/>
            <a:r>
              <a:rPr lang="en-US" sz="1000" i="1" dirty="0" smtClean="0">
                <a:latin typeface="Calibri" pitchFamily="34" charset="0"/>
              </a:rPr>
              <a:t>Digital tools are purposefully identified and skillfully used to support acquisition, demonstration, and reflection on Future Ready Skills, both inside and outside school.</a:t>
            </a:r>
          </a:p>
        </p:txBody>
      </p:sp>
      <p:sp>
        <p:nvSpPr>
          <p:cNvPr id="65" name="TextBox 64"/>
          <p:cNvSpPr txBox="1"/>
          <p:nvPr/>
        </p:nvSpPr>
        <p:spPr>
          <a:xfrm>
            <a:off x="152400" y="2642134"/>
            <a:ext cx="3098182" cy="861774"/>
          </a:xfrm>
          <a:prstGeom prst="rect">
            <a:avLst/>
          </a:prstGeom>
          <a:noFill/>
        </p:spPr>
        <p:txBody>
          <a:bodyPr wrap="square" rtlCol="0">
            <a:spAutoFit/>
          </a:bodyPr>
          <a:lstStyle/>
          <a:p>
            <a:pPr algn="r"/>
            <a:r>
              <a:rPr lang="en-US" sz="1000" i="1" dirty="0">
                <a:latin typeface="Calibri" pitchFamily="34" charset="0"/>
              </a:rPr>
              <a:t>Students and staff have the tools, skills, and opportunities to leverage technology to improve learning and productivity. Efforts ensure that initiatives support the needs of different students, staff members, classrooms, and buildings in an equitable way.  </a:t>
            </a:r>
            <a:endParaRPr lang="en-US" sz="1000" i="1" dirty="0" smtClean="0">
              <a:latin typeface="Calibri" pitchFamily="34" charset="0"/>
            </a:endParaRPr>
          </a:p>
        </p:txBody>
      </p:sp>
      <p:sp>
        <p:nvSpPr>
          <p:cNvPr id="3" name="TextBox 2"/>
          <p:cNvSpPr txBox="1"/>
          <p:nvPr/>
        </p:nvSpPr>
        <p:spPr>
          <a:xfrm>
            <a:off x="152400" y="485012"/>
            <a:ext cx="4147048" cy="830997"/>
          </a:xfrm>
          <a:prstGeom prst="rect">
            <a:avLst/>
          </a:prstGeom>
          <a:noFill/>
        </p:spPr>
        <p:txBody>
          <a:bodyPr wrap="square" rtlCol="0">
            <a:spAutoFit/>
          </a:bodyPr>
          <a:lstStyle/>
          <a:p>
            <a:r>
              <a:rPr lang="en-US" sz="2400" dirty="0" smtClean="0">
                <a:latin typeface="Calibri" pitchFamily="34" charset="0"/>
              </a:rPr>
              <a:t>Tahoma Technology</a:t>
            </a:r>
          </a:p>
          <a:p>
            <a:endParaRPr lang="en-US" sz="2400" dirty="0" smtClean="0">
              <a:latin typeface="Calibri" pitchFamily="34" charset="0"/>
            </a:endParaRPr>
          </a:p>
        </p:txBody>
      </p:sp>
      <p:sp>
        <p:nvSpPr>
          <p:cNvPr id="23" name="Arc 22"/>
          <p:cNvSpPr/>
          <p:nvPr/>
        </p:nvSpPr>
        <p:spPr>
          <a:xfrm rot="17830577" flipH="1" flipV="1">
            <a:off x="4072060" y="2514479"/>
            <a:ext cx="2819400" cy="2653553"/>
          </a:xfrm>
          <a:prstGeom prst="arc">
            <a:avLst>
              <a:gd name="adj1" fmla="val 9533503"/>
              <a:gd name="adj2" fmla="val 20351881"/>
            </a:avLst>
          </a:prstGeom>
          <a:ln w="381000">
            <a:solidFill>
              <a:schemeClr val="bg1">
                <a:lumMod val="85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itchFamily="34" charset="0"/>
              <a:ea typeface="+mn-ea"/>
              <a:cs typeface="+mn-cs"/>
            </a:endParaRPr>
          </a:p>
        </p:txBody>
      </p:sp>
      <p:sp>
        <p:nvSpPr>
          <p:cNvPr id="8" name="TextBox 7"/>
          <p:cNvSpPr txBox="1"/>
          <p:nvPr/>
        </p:nvSpPr>
        <p:spPr>
          <a:xfrm>
            <a:off x="2967953" y="1054452"/>
            <a:ext cx="3208093" cy="2031325"/>
          </a:xfrm>
          <a:prstGeom prst="rect">
            <a:avLst/>
          </a:prstGeom>
          <a:noFill/>
        </p:spPr>
        <p:txBody>
          <a:bodyPr wrap="square" rtlCol="0">
            <a:spAutoFit/>
          </a:bodyPr>
          <a:lstStyle/>
          <a:p>
            <a:pPr algn="ctr"/>
            <a:r>
              <a:rPr lang="en-US" dirty="0" smtClean="0">
                <a:effectLst>
                  <a:outerShdw blurRad="38100" dist="38100" dir="2700000" algn="tl">
                    <a:srgbClr val="000000">
                      <a:alpha val="43137"/>
                    </a:srgbClr>
                  </a:outerShdw>
                </a:effectLst>
                <a:latin typeface="Calibri" pitchFamily="34" charset="0"/>
              </a:rPr>
              <a:t>Together provide </a:t>
            </a:r>
          </a:p>
          <a:p>
            <a:pPr algn="ctr"/>
            <a:r>
              <a:rPr lang="en-US" dirty="0" smtClean="0">
                <a:effectLst>
                  <a:outerShdw blurRad="38100" dist="38100" dir="2700000" algn="tl">
                    <a:srgbClr val="000000">
                      <a:alpha val="43137"/>
                    </a:srgbClr>
                  </a:outerShdw>
                </a:effectLst>
                <a:latin typeface="Calibri" pitchFamily="34" charset="0"/>
              </a:rPr>
              <a:t>the tools and experiences necessary to create an individual, viable, </a:t>
            </a:r>
          </a:p>
          <a:p>
            <a:pPr algn="ctr"/>
            <a:r>
              <a:rPr lang="en-US" dirty="0" smtClean="0">
                <a:effectLst>
                  <a:outerShdw blurRad="38100" dist="38100" dir="2700000" algn="tl">
                    <a:srgbClr val="000000">
                      <a:alpha val="43137"/>
                    </a:srgbClr>
                  </a:outerShdw>
                </a:effectLst>
                <a:latin typeface="Calibri" pitchFamily="34" charset="0"/>
              </a:rPr>
              <a:t>and valued path </a:t>
            </a:r>
          </a:p>
          <a:p>
            <a:pPr algn="ctr"/>
            <a:r>
              <a:rPr lang="en-US" dirty="0" smtClean="0">
                <a:effectLst>
                  <a:outerShdw blurRad="38100" dist="38100" dir="2700000" algn="tl">
                    <a:srgbClr val="000000">
                      <a:alpha val="43137"/>
                    </a:srgbClr>
                  </a:outerShdw>
                </a:effectLst>
                <a:latin typeface="Calibri" pitchFamily="34" charset="0"/>
              </a:rPr>
              <a:t>to lifelong </a:t>
            </a:r>
          </a:p>
          <a:p>
            <a:pPr algn="ctr"/>
            <a:r>
              <a:rPr lang="en-US" dirty="0" smtClean="0">
                <a:effectLst>
                  <a:outerShdw blurRad="38100" dist="38100" dir="2700000" algn="tl">
                    <a:srgbClr val="000000">
                      <a:alpha val="43137"/>
                    </a:srgbClr>
                  </a:outerShdw>
                </a:effectLst>
                <a:latin typeface="Calibri" pitchFamily="34" charset="0"/>
              </a:rPr>
              <a:t>personal success.</a:t>
            </a:r>
          </a:p>
        </p:txBody>
      </p:sp>
      <p:sp>
        <p:nvSpPr>
          <p:cNvPr id="62" name="TextBox 61"/>
          <p:cNvSpPr txBox="1"/>
          <p:nvPr/>
        </p:nvSpPr>
        <p:spPr>
          <a:xfrm>
            <a:off x="5452879" y="4017613"/>
            <a:ext cx="3378471" cy="553998"/>
          </a:xfrm>
          <a:prstGeom prst="rect">
            <a:avLst/>
          </a:prstGeom>
          <a:noFill/>
        </p:spPr>
        <p:txBody>
          <a:bodyPr wrap="square" rtlCol="0">
            <a:spAutoFit/>
          </a:bodyPr>
          <a:lstStyle/>
          <a:p>
            <a:r>
              <a:rPr lang="en-US" sz="1000" i="1" dirty="0" smtClean="0">
                <a:latin typeface="Calibri" pitchFamily="34" charset="0"/>
              </a:rPr>
              <a:t>Throughout elementary, middle and high school, students build a vision for their valued, viable, and successful future, actively exploring, refining and planning for their next steps.</a:t>
            </a:r>
          </a:p>
        </p:txBody>
      </p:sp>
      <p:sp>
        <p:nvSpPr>
          <p:cNvPr id="38" name="TextBox 37"/>
          <p:cNvSpPr txBox="1"/>
          <p:nvPr/>
        </p:nvSpPr>
        <p:spPr>
          <a:xfrm>
            <a:off x="5410200" y="3733800"/>
            <a:ext cx="2119234" cy="4001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sz="2000" b="1" dirty="0">
                <a:solidFill>
                  <a:prstClr val="black"/>
                </a:solidFill>
                <a:latin typeface="Calibri" pitchFamily="34" charset="0"/>
              </a:rPr>
              <a:t>Future Ready Plan</a:t>
            </a:r>
          </a:p>
        </p:txBody>
      </p:sp>
      <p:sp>
        <p:nvSpPr>
          <p:cNvPr id="2" name="TextBox 1"/>
          <p:cNvSpPr txBox="1"/>
          <p:nvPr/>
        </p:nvSpPr>
        <p:spPr>
          <a:xfrm>
            <a:off x="5869386" y="2642906"/>
            <a:ext cx="2436414" cy="553998"/>
          </a:xfrm>
          <a:prstGeom prst="rect">
            <a:avLst/>
          </a:prstGeom>
          <a:noFill/>
        </p:spPr>
        <p:txBody>
          <a:bodyPr wrap="square" rtlCol="0">
            <a:spAutoFit/>
          </a:bodyPr>
          <a:lstStyle/>
          <a:p>
            <a:r>
              <a:rPr lang="en-US" sz="1000" i="1" dirty="0" smtClean="0">
                <a:latin typeface="Calibri" pitchFamily="34" charset="0"/>
              </a:rPr>
              <a:t>Technology decisions are made considering all aspects of sustainability and align to district goals and priorities.</a:t>
            </a:r>
          </a:p>
        </p:txBody>
      </p:sp>
      <p:sp>
        <p:nvSpPr>
          <p:cNvPr id="36" name="TextBox 35"/>
          <p:cNvSpPr txBox="1"/>
          <p:nvPr/>
        </p:nvSpPr>
        <p:spPr>
          <a:xfrm>
            <a:off x="5848824" y="2354180"/>
            <a:ext cx="1618776" cy="4001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1" i="0" u="none" strike="noStrike" kern="1200" cap="none" spc="0" normalizeH="0" baseline="0" noProof="0" dirty="0" smtClean="0">
                <a:ln>
                  <a:noFill/>
                </a:ln>
                <a:solidFill>
                  <a:prstClr val="black"/>
                </a:solidFill>
                <a:effectLst/>
                <a:uLnTx/>
                <a:uFillTx/>
                <a:latin typeface="Calibri" pitchFamily="34" charset="0"/>
                <a:ea typeface="+mn-ea"/>
                <a:cs typeface="+mn-cs"/>
              </a:rPr>
              <a:t>Sustainability</a:t>
            </a:r>
            <a:endParaRPr kumimoji="0" lang="en-US" sz="2000" b="1" i="0" u="none" strike="noStrike" kern="1200" cap="none" spc="0" normalizeH="0" baseline="0" noProof="0" dirty="0">
              <a:ln>
                <a:noFill/>
              </a:ln>
              <a:solidFill>
                <a:prstClr val="black"/>
              </a:solidFill>
              <a:effectLst/>
              <a:uLnTx/>
              <a:uFillTx/>
              <a:latin typeface="Calibri" pitchFamily="34" charset="0"/>
              <a:ea typeface="+mn-ea"/>
              <a:cs typeface="+mn-cs"/>
            </a:endParaRPr>
          </a:p>
        </p:txBody>
      </p:sp>
      <p:sp>
        <p:nvSpPr>
          <p:cNvPr id="4" name="Rectangle 3"/>
          <p:cNvSpPr/>
          <p:nvPr/>
        </p:nvSpPr>
        <p:spPr>
          <a:xfrm>
            <a:off x="3683862" y="5034776"/>
            <a:ext cx="1721088" cy="39463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TextBox 62"/>
          <p:cNvSpPr txBox="1"/>
          <p:nvPr/>
        </p:nvSpPr>
        <p:spPr>
          <a:xfrm>
            <a:off x="2819400" y="5056839"/>
            <a:ext cx="4129743" cy="707886"/>
          </a:xfrm>
          <a:prstGeom prst="rect">
            <a:avLst/>
          </a:prstGeom>
          <a:noFill/>
        </p:spPr>
        <p:txBody>
          <a:bodyPr wrap="square" rtlCol="0">
            <a:spAutoFit/>
          </a:bodyPr>
          <a:lstStyle/>
          <a:p>
            <a:r>
              <a:rPr lang="en-US" sz="1000" i="1" dirty="0" smtClean="0">
                <a:latin typeface="Calibri" pitchFamily="34" charset="0"/>
              </a:rPr>
              <a:t>Technology is used in authentic ways to design experiences that challenge, engage and empower students to deeper levels of learning and demonstrating that learning.  Instructional practices, learning environments and use of digital tools and resources are leveraged to empower students.</a:t>
            </a:r>
          </a:p>
        </p:txBody>
      </p:sp>
    </p:spTree>
    <p:extLst>
      <p:ext uri="{BB962C8B-B14F-4D97-AF65-F5344CB8AC3E}">
        <p14:creationId xmlns:p14="http://schemas.microsoft.com/office/powerpoint/2010/main" val="27891574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6570" y="374408"/>
            <a:ext cx="3790859" cy="4730992"/>
          </a:xfrm>
          <a:prstGeom prst="rect">
            <a:avLst/>
          </a:prstGeom>
        </p:spPr>
      </p:pic>
      <p:sp>
        <p:nvSpPr>
          <p:cNvPr id="34" name="TextBox 33"/>
          <p:cNvSpPr txBox="1"/>
          <p:nvPr/>
        </p:nvSpPr>
        <p:spPr>
          <a:xfrm>
            <a:off x="1219200" y="2362200"/>
            <a:ext cx="2077235" cy="4001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1" i="0" u="none" strike="noStrike" kern="1200" cap="none" spc="0" normalizeH="0" baseline="0" noProof="0" dirty="0" smtClean="0">
                <a:ln>
                  <a:noFill/>
                </a:ln>
                <a:solidFill>
                  <a:prstClr val="black"/>
                </a:solidFill>
                <a:effectLst/>
                <a:uLnTx/>
                <a:uFillTx/>
                <a:latin typeface="Calibri" pitchFamily="34" charset="0"/>
                <a:ea typeface="+mn-ea"/>
                <a:cs typeface="+mn-cs"/>
              </a:rPr>
              <a:t>Access and Equity</a:t>
            </a:r>
            <a:endParaRPr kumimoji="0" lang="en-US" sz="2000" b="1" i="0" u="none" strike="noStrike" kern="1200" cap="none" spc="0" normalizeH="0" baseline="0" noProof="0" dirty="0">
              <a:ln>
                <a:noFill/>
              </a:ln>
              <a:solidFill>
                <a:prstClr val="black"/>
              </a:solidFill>
              <a:effectLst/>
              <a:uLnTx/>
              <a:uFillTx/>
              <a:latin typeface="Calibri" pitchFamily="34" charset="0"/>
              <a:ea typeface="+mn-ea"/>
              <a:cs typeface="+mn-cs"/>
            </a:endParaRPr>
          </a:p>
        </p:txBody>
      </p:sp>
      <p:sp>
        <p:nvSpPr>
          <p:cNvPr id="40" name="TextBox 39"/>
          <p:cNvSpPr txBox="1"/>
          <p:nvPr/>
        </p:nvSpPr>
        <p:spPr>
          <a:xfrm>
            <a:off x="1538868" y="3733800"/>
            <a:ext cx="2192923" cy="400110"/>
          </a:xfrm>
          <a:prstGeom prst="rect">
            <a:avLst/>
          </a:prstGeom>
          <a:noFill/>
        </p:spPr>
        <p:txBody>
          <a:bodyPr wrap="square"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2000" b="1" i="0" u="none" strike="noStrike" kern="1200" cap="none" spc="0" normalizeH="0" baseline="0" noProof="0" dirty="0" smtClean="0">
                <a:ln>
                  <a:noFill/>
                </a:ln>
                <a:solidFill>
                  <a:prstClr val="black"/>
                </a:solidFill>
                <a:effectLst/>
                <a:uLnTx/>
                <a:uFillTx/>
                <a:latin typeface="Calibri" pitchFamily="34" charset="0"/>
                <a:ea typeface="+mn-ea"/>
                <a:cs typeface="+mn-cs"/>
              </a:rPr>
              <a:t>Future Ready Skills</a:t>
            </a:r>
            <a:endParaRPr kumimoji="0" lang="en-US" sz="2000" b="1" i="0" u="none" strike="noStrike" kern="1200" cap="none" spc="0" normalizeH="0" baseline="0" noProof="0" dirty="0">
              <a:ln>
                <a:noFill/>
              </a:ln>
              <a:solidFill>
                <a:prstClr val="black"/>
              </a:solidFill>
              <a:effectLst/>
              <a:uLnTx/>
              <a:uFillTx/>
              <a:latin typeface="Calibri" pitchFamily="34" charset="0"/>
              <a:ea typeface="+mn-ea"/>
              <a:cs typeface="+mn-cs"/>
            </a:endParaRPr>
          </a:p>
        </p:txBody>
      </p:sp>
      <p:sp>
        <p:nvSpPr>
          <p:cNvPr id="58" name="TextBox 57"/>
          <p:cNvSpPr txBox="1"/>
          <p:nvPr/>
        </p:nvSpPr>
        <p:spPr>
          <a:xfrm>
            <a:off x="2819400" y="4724400"/>
            <a:ext cx="2442720" cy="4001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sz="2000" b="1" dirty="0">
                <a:solidFill>
                  <a:prstClr val="black"/>
                </a:solidFill>
                <a:latin typeface="Calibri" pitchFamily="34" charset="0"/>
              </a:rPr>
              <a:t>Empowered Learning</a:t>
            </a:r>
          </a:p>
        </p:txBody>
      </p:sp>
      <p:sp>
        <p:nvSpPr>
          <p:cNvPr id="64" name="TextBox 63"/>
          <p:cNvSpPr txBox="1"/>
          <p:nvPr/>
        </p:nvSpPr>
        <p:spPr>
          <a:xfrm>
            <a:off x="476863" y="4046671"/>
            <a:ext cx="3228064" cy="553998"/>
          </a:xfrm>
          <a:prstGeom prst="rect">
            <a:avLst/>
          </a:prstGeom>
          <a:noFill/>
        </p:spPr>
        <p:txBody>
          <a:bodyPr wrap="square" rtlCol="0">
            <a:spAutoFit/>
          </a:bodyPr>
          <a:lstStyle/>
          <a:p>
            <a:pPr algn="r"/>
            <a:r>
              <a:rPr lang="en-US" sz="1000" i="1" dirty="0" smtClean="0">
                <a:latin typeface="Calibri" pitchFamily="34" charset="0"/>
              </a:rPr>
              <a:t>Digital tools are purposefully identified and skillfully used to support acquisition, demonstration, and reflection on Future Ready Skills, both inside and outside school.</a:t>
            </a:r>
          </a:p>
        </p:txBody>
      </p:sp>
      <p:sp>
        <p:nvSpPr>
          <p:cNvPr id="65" name="TextBox 64"/>
          <p:cNvSpPr txBox="1"/>
          <p:nvPr/>
        </p:nvSpPr>
        <p:spPr>
          <a:xfrm>
            <a:off x="228600" y="2642134"/>
            <a:ext cx="3027703" cy="1015663"/>
          </a:xfrm>
          <a:prstGeom prst="rect">
            <a:avLst/>
          </a:prstGeom>
          <a:noFill/>
        </p:spPr>
        <p:txBody>
          <a:bodyPr wrap="square" rtlCol="0">
            <a:spAutoFit/>
          </a:bodyPr>
          <a:lstStyle/>
          <a:p>
            <a:pPr algn="r"/>
            <a:r>
              <a:rPr lang="en-US" sz="1000" i="1" dirty="0" smtClean="0">
                <a:latin typeface="Calibri" pitchFamily="34" charset="0"/>
              </a:rPr>
              <a:t>Students and staff have the tools, skills, and opportunities to leverage technology to improve learning and productivity</a:t>
            </a:r>
            <a:r>
              <a:rPr lang="en-US" sz="1000" i="1" dirty="0">
                <a:latin typeface="Calibri" pitchFamily="34" charset="0"/>
              </a:rPr>
              <a:t>. Efforts ensure that initiatives support the needs of different students, staff members, classrooms, and buildings in an equitable way. </a:t>
            </a:r>
          </a:p>
          <a:p>
            <a:pPr algn="r"/>
            <a:r>
              <a:rPr lang="en-US" sz="1000" i="1" dirty="0" smtClean="0">
                <a:latin typeface="Calibri" pitchFamily="34" charset="0"/>
              </a:rPr>
              <a:t>  </a:t>
            </a:r>
          </a:p>
        </p:txBody>
      </p:sp>
      <p:sp>
        <p:nvSpPr>
          <p:cNvPr id="3" name="TextBox 2"/>
          <p:cNvSpPr txBox="1"/>
          <p:nvPr/>
        </p:nvSpPr>
        <p:spPr>
          <a:xfrm>
            <a:off x="152400" y="485012"/>
            <a:ext cx="4147048" cy="830997"/>
          </a:xfrm>
          <a:prstGeom prst="rect">
            <a:avLst/>
          </a:prstGeom>
          <a:noFill/>
        </p:spPr>
        <p:txBody>
          <a:bodyPr wrap="square" rtlCol="0">
            <a:spAutoFit/>
          </a:bodyPr>
          <a:lstStyle/>
          <a:p>
            <a:r>
              <a:rPr lang="en-US" sz="2400" dirty="0" smtClean="0">
                <a:latin typeface="Calibri" pitchFamily="34" charset="0"/>
              </a:rPr>
              <a:t>Tahoma Technology</a:t>
            </a:r>
          </a:p>
          <a:p>
            <a:endParaRPr lang="en-US" sz="2400" dirty="0" smtClean="0">
              <a:latin typeface="Calibri" pitchFamily="34" charset="0"/>
            </a:endParaRPr>
          </a:p>
        </p:txBody>
      </p:sp>
      <p:sp>
        <p:nvSpPr>
          <p:cNvPr id="8" name="TextBox 7"/>
          <p:cNvSpPr txBox="1"/>
          <p:nvPr/>
        </p:nvSpPr>
        <p:spPr>
          <a:xfrm>
            <a:off x="2967953" y="1054452"/>
            <a:ext cx="3208093" cy="2031325"/>
          </a:xfrm>
          <a:prstGeom prst="rect">
            <a:avLst/>
          </a:prstGeom>
          <a:noFill/>
        </p:spPr>
        <p:txBody>
          <a:bodyPr wrap="square" rtlCol="0">
            <a:spAutoFit/>
          </a:bodyPr>
          <a:lstStyle/>
          <a:p>
            <a:pPr algn="ctr"/>
            <a:r>
              <a:rPr lang="en-US" dirty="0" smtClean="0">
                <a:effectLst>
                  <a:outerShdw blurRad="38100" dist="38100" dir="2700000" algn="tl">
                    <a:srgbClr val="000000">
                      <a:alpha val="43137"/>
                    </a:srgbClr>
                  </a:outerShdw>
                </a:effectLst>
                <a:latin typeface="Calibri" pitchFamily="34" charset="0"/>
              </a:rPr>
              <a:t>Together provide </a:t>
            </a:r>
          </a:p>
          <a:p>
            <a:pPr algn="ctr"/>
            <a:r>
              <a:rPr lang="en-US" dirty="0" smtClean="0">
                <a:effectLst>
                  <a:outerShdw blurRad="38100" dist="38100" dir="2700000" algn="tl">
                    <a:srgbClr val="000000">
                      <a:alpha val="43137"/>
                    </a:srgbClr>
                  </a:outerShdw>
                </a:effectLst>
                <a:latin typeface="Calibri" pitchFamily="34" charset="0"/>
              </a:rPr>
              <a:t>the tools and experiences necessary to create an individual, viable, </a:t>
            </a:r>
          </a:p>
          <a:p>
            <a:pPr algn="ctr"/>
            <a:r>
              <a:rPr lang="en-US" dirty="0" smtClean="0">
                <a:effectLst>
                  <a:outerShdw blurRad="38100" dist="38100" dir="2700000" algn="tl">
                    <a:srgbClr val="000000">
                      <a:alpha val="43137"/>
                    </a:srgbClr>
                  </a:outerShdw>
                </a:effectLst>
                <a:latin typeface="Calibri" pitchFamily="34" charset="0"/>
              </a:rPr>
              <a:t>and valued path </a:t>
            </a:r>
          </a:p>
          <a:p>
            <a:pPr algn="ctr"/>
            <a:r>
              <a:rPr lang="en-US" dirty="0" smtClean="0">
                <a:effectLst>
                  <a:outerShdw blurRad="38100" dist="38100" dir="2700000" algn="tl">
                    <a:srgbClr val="000000">
                      <a:alpha val="43137"/>
                    </a:srgbClr>
                  </a:outerShdw>
                </a:effectLst>
                <a:latin typeface="Calibri" pitchFamily="34" charset="0"/>
              </a:rPr>
              <a:t>to lifelong </a:t>
            </a:r>
          </a:p>
          <a:p>
            <a:pPr algn="ctr"/>
            <a:r>
              <a:rPr lang="en-US" dirty="0" smtClean="0">
                <a:effectLst>
                  <a:outerShdw blurRad="38100" dist="38100" dir="2700000" algn="tl">
                    <a:srgbClr val="000000">
                      <a:alpha val="43137"/>
                    </a:srgbClr>
                  </a:outerShdw>
                </a:effectLst>
                <a:latin typeface="Calibri" pitchFamily="34" charset="0"/>
              </a:rPr>
              <a:t>personal success.</a:t>
            </a:r>
          </a:p>
        </p:txBody>
      </p:sp>
      <p:sp>
        <p:nvSpPr>
          <p:cNvPr id="62" name="TextBox 61"/>
          <p:cNvSpPr txBox="1"/>
          <p:nvPr/>
        </p:nvSpPr>
        <p:spPr>
          <a:xfrm>
            <a:off x="5452879" y="4017613"/>
            <a:ext cx="3378471" cy="553998"/>
          </a:xfrm>
          <a:prstGeom prst="rect">
            <a:avLst/>
          </a:prstGeom>
          <a:noFill/>
        </p:spPr>
        <p:txBody>
          <a:bodyPr wrap="square" rtlCol="0">
            <a:spAutoFit/>
          </a:bodyPr>
          <a:lstStyle/>
          <a:p>
            <a:r>
              <a:rPr lang="en-US" sz="1000" i="1" dirty="0" smtClean="0">
                <a:latin typeface="Calibri" pitchFamily="34" charset="0"/>
              </a:rPr>
              <a:t>Throughout elementary, middle and high school, students build a vision for their valued, viable, and successful future, actively exploring, refining and planning for their next steps.</a:t>
            </a:r>
          </a:p>
        </p:txBody>
      </p:sp>
      <p:sp>
        <p:nvSpPr>
          <p:cNvPr id="38" name="TextBox 37"/>
          <p:cNvSpPr txBox="1"/>
          <p:nvPr/>
        </p:nvSpPr>
        <p:spPr>
          <a:xfrm>
            <a:off x="5410200" y="3733800"/>
            <a:ext cx="2119234" cy="4001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sz="2000" b="1" dirty="0">
                <a:solidFill>
                  <a:prstClr val="black"/>
                </a:solidFill>
                <a:latin typeface="Calibri" pitchFamily="34" charset="0"/>
              </a:rPr>
              <a:t>Future Ready Plan</a:t>
            </a:r>
          </a:p>
        </p:txBody>
      </p:sp>
      <p:sp>
        <p:nvSpPr>
          <p:cNvPr id="2" name="TextBox 1"/>
          <p:cNvSpPr txBox="1"/>
          <p:nvPr/>
        </p:nvSpPr>
        <p:spPr>
          <a:xfrm>
            <a:off x="5869386" y="2642906"/>
            <a:ext cx="2436414" cy="553998"/>
          </a:xfrm>
          <a:prstGeom prst="rect">
            <a:avLst/>
          </a:prstGeom>
          <a:noFill/>
        </p:spPr>
        <p:txBody>
          <a:bodyPr wrap="square" rtlCol="0">
            <a:spAutoFit/>
          </a:bodyPr>
          <a:lstStyle/>
          <a:p>
            <a:r>
              <a:rPr lang="en-US" sz="1000" i="1" dirty="0" smtClean="0">
                <a:latin typeface="Calibri" pitchFamily="34" charset="0"/>
              </a:rPr>
              <a:t>Technology decisions are made considering all aspects of sustainability and align to district goals and priorities.</a:t>
            </a:r>
          </a:p>
        </p:txBody>
      </p:sp>
      <p:sp>
        <p:nvSpPr>
          <p:cNvPr id="36" name="TextBox 35"/>
          <p:cNvSpPr txBox="1"/>
          <p:nvPr/>
        </p:nvSpPr>
        <p:spPr>
          <a:xfrm>
            <a:off x="5848824" y="2354180"/>
            <a:ext cx="1618776" cy="4001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1" i="0" u="none" strike="noStrike" kern="1200" cap="none" spc="0" normalizeH="0" baseline="0" noProof="0" dirty="0" smtClean="0">
                <a:ln>
                  <a:noFill/>
                </a:ln>
                <a:solidFill>
                  <a:prstClr val="black"/>
                </a:solidFill>
                <a:effectLst/>
                <a:uLnTx/>
                <a:uFillTx/>
                <a:latin typeface="Calibri" pitchFamily="34" charset="0"/>
                <a:ea typeface="+mn-ea"/>
                <a:cs typeface="+mn-cs"/>
              </a:rPr>
              <a:t>Sustainability</a:t>
            </a:r>
            <a:endParaRPr kumimoji="0" lang="en-US" sz="2000" b="1" i="0" u="none" strike="noStrike" kern="1200" cap="none" spc="0" normalizeH="0" baseline="0" noProof="0" dirty="0">
              <a:ln>
                <a:noFill/>
              </a:ln>
              <a:solidFill>
                <a:prstClr val="black"/>
              </a:solidFill>
              <a:effectLst/>
              <a:uLnTx/>
              <a:uFillTx/>
              <a:latin typeface="Calibri" pitchFamily="34" charset="0"/>
              <a:ea typeface="+mn-ea"/>
              <a:cs typeface="+mn-cs"/>
            </a:endParaRPr>
          </a:p>
        </p:txBody>
      </p:sp>
      <p:sp>
        <p:nvSpPr>
          <p:cNvPr id="63" name="TextBox 62"/>
          <p:cNvSpPr txBox="1"/>
          <p:nvPr/>
        </p:nvSpPr>
        <p:spPr>
          <a:xfrm>
            <a:off x="2804457" y="5030543"/>
            <a:ext cx="4129743" cy="707886"/>
          </a:xfrm>
          <a:prstGeom prst="rect">
            <a:avLst/>
          </a:prstGeom>
          <a:noFill/>
        </p:spPr>
        <p:txBody>
          <a:bodyPr wrap="square" rtlCol="0">
            <a:spAutoFit/>
          </a:bodyPr>
          <a:lstStyle/>
          <a:p>
            <a:r>
              <a:rPr lang="en-US" sz="1000" i="1" dirty="0" smtClean="0">
                <a:latin typeface="Calibri" pitchFamily="34" charset="0"/>
              </a:rPr>
              <a:t>Technology is used in authentic ways to design experiences that challenge, engage and empower students to deeper levels of learning and demonstrating that learning.  Instructional practices, learning environments and use of digital tools and resources are leveraged to empower students.</a:t>
            </a:r>
          </a:p>
        </p:txBody>
      </p:sp>
    </p:spTree>
    <p:extLst>
      <p:ext uri="{BB962C8B-B14F-4D97-AF65-F5344CB8AC3E}">
        <p14:creationId xmlns:p14="http://schemas.microsoft.com/office/powerpoint/2010/main" val="27326706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Block Arc 60"/>
          <p:cNvSpPr/>
          <p:nvPr/>
        </p:nvSpPr>
        <p:spPr bwMode="gray">
          <a:xfrm rot="3674119" flipH="1">
            <a:off x="4561277" y="1217163"/>
            <a:ext cx="3196866" cy="3196866"/>
          </a:xfrm>
          <a:prstGeom prst="blockArc">
            <a:avLst>
              <a:gd name="adj1" fmla="val 7169012"/>
              <a:gd name="adj2" fmla="val 3211430"/>
              <a:gd name="adj3" fmla="val 3818"/>
            </a:avLst>
          </a:prstGeom>
          <a:gradFill flip="none" rotWithShape="1">
            <a:gsLst>
              <a:gs pos="0">
                <a:srgbClr val="FFE100">
                  <a:tint val="66000"/>
                  <a:satMod val="160000"/>
                </a:srgbClr>
              </a:gs>
              <a:gs pos="50000">
                <a:srgbClr val="FFE100">
                  <a:tint val="44500"/>
                  <a:satMod val="160000"/>
                </a:srgbClr>
              </a:gs>
              <a:gs pos="100000">
                <a:srgbClr val="FFE100">
                  <a:tint val="23500"/>
                  <a:satMod val="160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62" name="Donut 61"/>
          <p:cNvSpPr/>
          <p:nvPr/>
        </p:nvSpPr>
        <p:spPr bwMode="ltGray">
          <a:xfrm>
            <a:off x="2896702" y="2278399"/>
            <a:ext cx="3106466" cy="3106462"/>
          </a:xfrm>
          <a:prstGeom prst="donut">
            <a:avLst>
              <a:gd name="adj" fmla="val 26820"/>
            </a:avLst>
          </a:prstGeom>
          <a:solidFill>
            <a:srgbClr val="F8F8F8">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63" name="Block Arc 62"/>
          <p:cNvSpPr/>
          <p:nvPr/>
        </p:nvSpPr>
        <p:spPr bwMode="gray">
          <a:xfrm rot="14543649">
            <a:off x="1162257" y="3235729"/>
            <a:ext cx="3250326" cy="3250326"/>
          </a:xfrm>
          <a:prstGeom prst="blockArc">
            <a:avLst>
              <a:gd name="adj1" fmla="val 7383244"/>
              <a:gd name="adj2" fmla="val 3189475"/>
              <a:gd name="adj3" fmla="val 4258"/>
            </a:avLst>
          </a:prstGeom>
          <a:gradFill flip="none" rotWithShape="1">
            <a:gsLst>
              <a:gs pos="0">
                <a:schemeClr val="accent1"/>
              </a:gs>
              <a:gs pos="80000">
                <a:schemeClr val="accent1">
                  <a:lumMod val="20000"/>
                  <a:lumOff val="80000"/>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grpSp>
        <p:nvGrpSpPr>
          <p:cNvPr id="42" name="Group 41"/>
          <p:cNvGrpSpPr/>
          <p:nvPr/>
        </p:nvGrpSpPr>
        <p:grpSpPr>
          <a:xfrm>
            <a:off x="6040905" y="1143000"/>
            <a:ext cx="237610" cy="237609"/>
            <a:chOff x="7297369" y="2047177"/>
            <a:chExt cx="237610" cy="237609"/>
          </a:xfrm>
        </p:grpSpPr>
        <p:sp>
          <p:nvSpPr>
            <p:cNvPr id="65" name="Oval 64"/>
            <p:cNvSpPr/>
            <p:nvPr/>
          </p:nvSpPr>
          <p:spPr bwMode="gray">
            <a:xfrm>
              <a:off x="7297369" y="2047177"/>
              <a:ext cx="237610" cy="237609"/>
            </a:xfrm>
            <a:prstGeom prst="ellipse">
              <a:avLst/>
            </a:prstGeom>
            <a:solidFill>
              <a:srgbClr val="FFFFFF"/>
            </a:solidFill>
            <a:ln w="38100">
              <a:solidFill>
                <a:srgbClr val="FFE100"/>
              </a:solidFill>
            </a:ln>
            <a:effectLst>
              <a:outerShdw blurRad="63500" sx="102000" sy="102000" algn="ctr"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66" name="Oval 65"/>
            <p:cNvSpPr/>
            <p:nvPr/>
          </p:nvSpPr>
          <p:spPr bwMode="gray">
            <a:xfrm>
              <a:off x="7381685" y="2129552"/>
              <a:ext cx="68978" cy="68977"/>
            </a:xfrm>
            <a:prstGeom prst="ellipse">
              <a:avLst/>
            </a:prstGeom>
            <a:solidFill>
              <a:srgbClr val="FFE100"/>
            </a:solidFill>
            <a:ln>
              <a:solidFill>
                <a:srgbClr val="FFE1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pSp>
      <p:grpSp>
        <p:nvGrpSpPr>
          <p:cNvPr id="67" name="Group 29"/>
          <p:cNvGrpSpPr/>
          <p:nvPr/>
        </p:nvGrpSpPr>
        <p:grpSpPr bwMode="gray">
          <a:xfrm>
            <a:off x="1870332" y="6096000"/>
            <a:ext cx="228600" cy="228600"/>
            <a:chOff x="838200" y="5138224"/>
            <a:chExt cx="262489" cy="262489"/>
          </a:xfrm>
        </p:grpSpPr>
        <p:sp>
          <p:nvSpPr>
            <p:cNvPr id="68" name="Oval 67"/>
            <p:cNvSpPr/>
            <p:nvPr/>
          </p:nvSpPr>
          <p:spPr bwMode="gray">
            <a:xfrm>
              <a:off x="838200" y="5138224"/>
              <a:ext cx="262489" cy="262489"/>
            </a:xfrm>
            <a:prstGeom prst="ellipse">
              <a:avLst/>
            </a:prstGeom>
            <a:solidFill>
              <a:srgbClr val="FFFFFF"/>
            </a:solidFill>
            <a:ln w="38100">
              <a:solidFill>
                <a:schemeClr val="accent1"/>
              </a:solidFill>
            </a:ln>
            <a:effectLst>
              <a:outerShdw blurRad="63500" sx="102000" sy="102000" algn="ctr"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69" name="Oval 68"/>
            <p:cNvSpPr/>
            <p:nvPr/>
          </p:nvSpPr>
          <p:spPr bwMode="gray">
            <a:xfrm>
              <a:off x="916947" y="5216971"/>
              <a:ext cx="104996" cy="10499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pSp>
      <p:sp>
        <p:nvSpPr>
          <p:cNvPr id="70" name="Rectangle 69"/>
          <p:cNvSpPr/>
          <p:nvPr/>
        </p:nvSpPr>
        <p:spPr>
          <a:xfrm rot="16462773">
            <a:off x="1004617" y="3206549"/>
            <a:ext cx="3291840" cy="3291840"/>
          </a:xfrm>
          <a:prstGeom prst="rect">
            <a:avLst/>
          </a:prstGeom>
        </p:spPr>
        <p:txBody>
          <a:bodyPr wrap="square">
            <a:prstTxWarp prst="textArchUp">
              <a:avLst>
                <a:gd name="adj" fmla="val 7903774"/>
              </a:avLst>
            </a:prstTxWarp>
            <a:spAutoFit/>
            <a:scene3d>
              <a:camera prst="orthographicFront"/>
              <a:lightRig rig="brightRoom" dir="t"/>
            </a:scene3d>
            <a:sp3d prstMaterial="plastic">
              <a:contourClr>
                <a:schemeClr val="accent1">
                  <a:tint val="100000"/>
                  <a:shade val="100000"/>
                  <a:hueMod val="100000"/>
                  <a:satMod val="100000"/>
                </a:schemeClr>
              </a:contourClr>
            </a:sp3d>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en-US" sz="3200" dirty="0">
                <a:ln/>
                <a:solidFill>
                  <a:srgbClr val="3D8DB5">
                    <a:lumMod val="75000"/>
                  </a:srgbClr>
                </a:solidFill>
                <a:latin typeface="Calibri"/>
                <a:cs typeface="Arial" pitchFamily="34" charset="0"/>
              </a:rPr>
              <a:t>t</a:t>
            </a:r>
            <a:r>
              <a:rPr kumimoji="0" lang="en-US" altLang="en-US" sz="3200" b="0" i="0" u="none" strike="noStrike" kern="1200" cap="none" spc="0" normalizeH="0" baseline="0" noProof="0" dirty="0" err="1" smtClean="0">
                <a:ln/>
                <a:solidFill>
                  <a:srgbClr val="3D8DB5">
                    <a:lumMod val="75000"/>
                  </a:srgbClr>
                </a:solidFill>
                <a:effectLst/>
                <a:uLnTx/>
                <a:uFillTx/>
                <a:latin typeface="Calibri"/>
                <a:ea typeface="+mn-ea"/>
                <a:cs typeface="Arial" pitchFamily="34" charset="0"/>
              </a:rPr>
              <a:t>ools</a:t>
            </a:r>
            <a:r>
              <a:rPr kumimoji="0" lang="en-US" altLang="en-US" sz="3200" b="0" i="0" u="none" strike="noStrike" kern="1200" cap="none" spc="0" normalizeH="0" baseline="0" noProof="0" dirty="0" smtClean="0">
                <a:ln/>
                <a:solidFill>
                  <a:srgbClr val="3D8DB5">
                    <a:lumMod val="75000"/>
                  </a:srgbClr>
                </a:solidFill>
                <a:effectLst/>
                <a:uLnTx/>
                <a:uFillTx/>
                <a:latin typeface="Calibri"/>
                <a:ea typeface="+mn-ea"/>
                <a:cs typeface="Arial" pitchFamily="34" charset="0"/>
              </a:rPr>
              <a:t> and experiences</a:t>
            </a:r>
          </a:p>
        </p:txBody>
      </p:sp>
      <p:sp>
        <p:nvSpPr>
          <p:cNvPr id="71" name="Rectangle 70"/>
          <p:cNvSpPr/>
          <p:nvPr/>
        </p:nvSpPr>
        <p:spPr>
          <a:xfrm rot="4897786">
            <a:off x="4491791" y="1162906"/>
            <a:ext cx="3406502" cy="3291840"/>
          </a:xfrm>
          <a:prstGeom prst="rect">
            <a:avLst/>
          </a:prstGeom>
        </p:spPr>
        <p:txBody>
          <a:bodyPr wrap="square">
            <a:prstTxWarp prst="textArchUp">
              <a:avLst>
                <a:gd name="adj" fmla="val 7903774"/>
              </a:avLst>
            </a:prstTxWarp>
            <a:spAutoFit/>
            <a:scene3d>
              <a:camera prst="orthographicFront"/>
              <a:lightRig rig="brightRoom" dir="t"/>
            </a:scene3d>
            <a:sp3d prstMaterial="plastic">
              <a:contourClr>
                <a:schemeClr val="accent1">
                  <a:tint val="100000"/>
                  <a:shade val="100000"/>
                  <a:hueMod val="100000"/>
                  <a:satMod val="100000"/>
                </a:schemeClr>
              </a:contourClr>
            </a:sp3d>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en-US" sz="3200" dirty="0">
                <a:ln/>
                <a:solidFill>
                  <a:srgbClr val="FFC000"/>
                </a:solidFill>
                <a:latin typeface="Calibri"/>
                <a:cs typeface="Arial" pitchFamily="34" charset="0"/>
              </a:rPr>
              <a:t>l</a:t>
            </a:r>
            <a:r>
              <a:rPr kumimoji="0" lang="en-US" altLang="en-US" sz="3200" b="0" i="0" u="none" strike="noStrike" kern="1200" cap="none" spc="0" normalizeH="0" baseline="0" noProof="0" dirty="0" err="1" smtClean="0">
                <a:ln/>
                <a:solidFill>
                  <a:srgbClr val="FFC000"/>
                </a:solidFill>
                <a:effectLst/>
                <a:uLnTx/>
                <a:uFillTx/>
                <a:latin typeface="Calibri"/>
                <a:ea typeface="+mn-ea"/>
                <a:cs typeface="Arial" pitchFamily="34" charset="0"/>
              </a:rPr>
              <a:t>ifelong</a:t>
            </a:r>
            <a:r>
              <a:rPr kumimoji="0" lang="en-US" altLang="en-US" sz="3200" b="0" i="0" u="none" strike="noStrike" kern="1200" cap="none" spc="0" normalizeH="0" baseline="0" noProof="0" dirty="0" smtClean="0">
                <a:ln/>
                <a:solidFill>
                  <a:srgbClr val="FFC000"/>
                </a:solidFill>
                <a:effectLst/>
                <a:uLnTx/>
                <a:uFillTx/>
                <a:latin typeface="Calibri"/>
                <a:ea typeface="+mn-ea"/>
                <a:cs typeface="Arial" pitchFamily="34" charset="0"/>
              </a:rPr>
              <a:t> personal success</a:t>
            </a:r>
          </a:p>
        </p:txBody>
      </p:sp>
      <p:grpSp>
        <p:nvGrpSpPr>
          <p:cNvPr id="36" name="Group 35"/>
          <p:cNvGrpSpPr/>
          <p:nvPr/>
        </p:nvGrpSpPr>
        <p:grpSpPr>
          <a:xfrm>
            <a:off x="2690791" y="2030022"/>
            <a:ext cx="3499308" cy="3700662"/>
            <a:chOff x="2816564" y="2140503"/>
            <a:chExt cx="3250065" cy="3437078"/>
          </a:xfrm>
        </p:grpSpPr>
        <p:sp>
          <p:nvSpPr>
            <p:cNvPr id="74" name="Hexagon 73"/>
            <p:cNvSpPr/>
            <p:nvPr/>
          </p:nvSpPr>
          <p:spPr bwMode="gray">
            <a:xfrm rot="1800000">
              <a:off x="2816564" y="2744006"/>
              <a:ext cx="1171327" cy="1020014"/>
            </a:xfrm>
            <a:prstGeom prst="hexagon">
              <a:avLst>
                <a:gd name="adj" fmla="val 28996"/>
                <a:gd name="vf" fmla="val 115470"/>
              </a:avLst>
            </a:prstGeom>
            <a:solidFill>
              <a:schemeClr val="accent1"/>
            </a:solidFill>
            <a:effectLst>
              <a:outerShdw blurRad="63500" sx="102000" sy="102000" algn="ctr" rotWithShape="0">
                <a:prstClr val="black">
                  <a:alpha val="40000"/>
                </a:prstClr>
              </a:outerShdw>
            </a:effectLst>
            <a:scene3d>
              <a:camera prst="orthographicFront">
                <a:rot lat="0" lon="0" rev="0"/>
              </a:camera>
              <a:lightRig rig="brightRoom" dir="l"/>
            </a:scene3d>
            <a:sp3d contourW="25400" prstMaterial="dkEdge">
              <a:bevelT w="101600" h="50800" prst="relaxedInset"/>
              <a:contourClr>
                <a:schemeClr val="accent1">
                  <a:lumMod val="75000"/>
                </a:schemeClr>
              </a:contourClr>
            </a:sp3d>
          </p:spPr>
          <p:style>
            <a:lnRef idx="0">
              <a:schemeClr val="accent2"/>
            </a:lnRef>
            <a:fillRef idx="3">
              <a:schemeClr val="accent2"/>
            </a:fillRef>
            <a:effectRef idx="3">
              <a:schemeClr val="accent2"/>
            </a:effectRef>
            <a:fontRef idx="minor">
              <a:schemeClr val="lt1"/>
            </a:fontRef>
          </p:style>
          <p:txBody>
            <a:bodyPr wrap="square"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en-US" sz="1800" b="1" i="0" u="none" strike="noStrike" kern="120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Calibri"/>
                <a:ea typeface="+mn-ea"/>
                <a:cs typeface="+mn-cs"/>
              </a:endParaRPr>
            </a:p>
          </p:txBody>
        </p:sp>
        <p:sp>
          <p:nvSpPr>
            <p:cNvPr id="75" name="Hexagon 74"/>
            <p:cNvSpPr/>
            <p:nvPr/>
          </p:nvSpPr>
          <p:spPr bwMode="gray">
            <a:xfrm rot="1800000">
              <a:off x="2816565" y="3954063"/>
              <a:ext cx="1171327" cy="1020014"/>
            </a:xfrm>
            <a:prstGeom prst="hexagon">
              <a:avLst>
                <a:gd name="adj" fmla="val 28996"/>
                <a:gd name="vf" fmla="val 115470"/>
              </a:avLst>
            </a:prstGeom>
            <a:gradFill flip="none" rotWithShape="1">
              <a:gsLst>
                <a:gs pos="8000">
                  <a:schemeClr val="accent1">
                    <a:lumMod val="60000"/>
                    <a:lumOff val="40000"/>
                  </a:schemeClr>
                </a:gs>
                <a:gs pos="50000">
                  <a:schemeClr val="accent1"/>
                </a:gs>
                <a:gs pos="96000">
                  <a:schemeClr val="accent1">
                    <a:lumMod val="75000"/>
                  </a:schemeClr>
                </a:gs>
              </a:gsLst>
              <a:path path="circle">
                <a:fillToRect r="100000" b="100000"/>
              </a:path>
              <a:tileRect l="-100000" t="-100000"/>
            </a:gradFill>
            <a:effectLst>
              <a:outerShdw blurRad="63500" sx="102000" sy="102000" algn="ctr" rotWithShape="0">
                <a:prstClr val="black">
                  <a:alpha val="40000"/>
                </a:prstClr>
              </a:outerShdw>
            </a:effectLst>
            <a:scene3d>
              <a:camera prst="orthographicFront">
                <a:rot lat="0" lon="0" rev="0"/>
              </a:camera>
              <a:lightRig rig="brightRoom" dir="l"/>
            </a:scene3d>
            <a:sp3d contourW="25400" prstMaterial="dkEdge">
              <a:bevelT w="101600" h="50800" prst="relaxedInset"/>
              <a:contourClr>
                <a:schemeClr val="accent1">
                  <a:lumMod val="75000"/>
                </a:schemeClr>
              </a:contourClr>
            </a:sp3d>
          </p:spPr>
          <p:style>
            <a:lnRef idx="0">
              <a:schemeClr val="accent2"/>
            </a:lnRef>
            <a:fillRef idx="3">
              <a:schemeClr val="accent2"/>
            </a:fillRef>
            <a:effectRef idx="3">
              <a:schemeClr val="accent2"/>
            </a:effectRef>
            <a:fontRef idx="minor">
              <a:schemeClr val="lt1"/>
            </a:fontRef>
          </p:style>
          <p:txBody>
            <a:bodyPr wrap="square"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en-US" sz="1800" b="1" i="0" u="none" strike="noStrike" kern="120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Calibri"/>
                <a:ea typeface="+mn-ea"/>
                <a:cs typeface="+mn-cs"/>
              </a:endParaRPr>
            </a:p>
          </p:txBody>
        </p:sp>
        <p:sp>
          <p:nvSpPr>
            <p:cNvPr id="77" name="Hexagon 76"/>
            <p:cNvSpPr/>
            <p:nvPr/>
          </p:nvSpPr>
          <p:spPr bwMode="gray">
            <a:xfrm rot="1800000">
              <a:off x="3864272" y="2140503"/>
              <a:ext cx="1171327" cy="1020014"/>
            </a:xfrm>
            <a:prstGeom prst="hexagon">
              <a:avLst>
                <a:gd name="adj" fmla="val 28996"/>
                <a:gd name="vf" fmla="val 115470"/>
              </a:avLst>
            </a:prstGeom>
            <a:solidFill>
              <a:srgbClr val="FFC000"/>
            </a:solidFill>
            <a:effectLst>
              <a:outerShdw blurRad="63500" sx="102000" sy="102000" algn="ctr" rotWithShape="0">
                <a:prstClr val="black">
                  <a:alpha val="40000"/>
                </a:prstClr>
              </a:outerShdw>
            </a:effectLst>
            <a:scene3d>
              <a:camera prst="orthographicFront">
                <a:rot lat="0" lon="0" rev="0"/>
              </a:camera>
              <a:lightRig rig="brightRoom" dir="l"/>
            </a:scene3d>
            <a:sp3d contourW="25400" prstMaterial="dkEdge">
              <a:bevelT w="101600" h="50800" prst="relaxedInset"/>
              <a:contourClr>
                <a:schemeClr val="accent2">
                  <a:lumMod val="75000"/>
                </a:schemeClr>
              </a:contourClr>
            </a:sp3d>
          </p:spPr>
          <p:style>
            <a:lnRef idx="0">
              <a:schemeClr val="accent2"/>
            </a:lnRef>
            <a:fillRef idx="3">
              <a:schemeClr val="accent2"/>
            </a:fillRef>
            <a:effectRef idx="3">
              <a:schemeClr val="accent2"/>
            </a:effectRef>
            <a:fontRef idx="minor">
              <a:schemeClr val="lt1"/>
            </a:fontRef>
          </p:style>
          <p:txBody>
            <a:bodyPr wrap="square"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en-US" sz="1800" b="1" i="0" u="none" strike="noStrike" kern="120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Calibri"/>
                <a:ea typeface="+mn-ea"/>
                <a:cs typeface="+mn-cs"/>
              </a:endParaRPr>
            </a:p>
          </p:txBody>
        </p:sp>
        <p:sp>
          <p:nvSpPr>
            <p:cNvPr id="76" name="Hexagon 75"/>
            <p:cNvSpPr/>
            <p:nvPr/>
          </p:nvSpPr>
          <p:spPr bwMode="gray">
            <a:xfrm rot="1800000">
              <a:off x="3864272" y="4557567"/>
              <a:ext cx="1171327" cy="1020014"/>
            </a:xfrm>
            <a:prstGeom prst="hexagon">
              <a:avLst>
                <a:gd name="adj" fmla="val 28996"/>
                <a:gd name="vf" fmla="val 115470"/>
              </a:avLst>
            </a:prstGeom>
            <a:gradFill flip="none" rotWithShape="1">
              <a:gsLst>
                <a:gs pos="8000">
                  <a:schemeClr val="accent1">
                    <a:lumMod val="60000"/>
                    <a:lumOff val="40000"/>
                  </a:schemeClr>
                </a:gs>
                <a:gs pos="50000">
                  <a:schemeClr val="accent1"/>
                </a:gs>
                <a:gs pos="96000">
                  <a:schemeClr val="accent1">
                    <a:lumMod val="75000"/>
                  </a:schemeClr>
                </a:gs>
              </a:gsLst>
              <a:path path="circle">
                <a:fillToRect r="100000" b="100000"/>
              </a:path>
              <a:tileRect l="-100000" t="-100000"/>
            </a:gradFill>
            <a:effectLst>
              <a:outerShdw blurRad="63500" sx="102000" sy="102000" algn="ctr" rotWithShape="0">
                <a:prstClr val="black">
                  <a:alpha val="40000"/>
                </a:prstClr>
              </a:outerShdw>
            </a:effectLst>
            <a:scene3d>
              <a:camera prst="orthographicFront">
                <a:rot lat="0" lon="0" rev="0"/>
              </a:camera>
              <a:lightRig rig="brightRoom" dir="l"/>
            </a:scene3d>
            <a:sp3d contourW="25400" prstMaterial="dkEdge">
              <a:bevelT w="101600" h="50800" prst="relaxedInset"/>
              <a:contourClr>
                <a:schemeClr val="accent1">
                  <a:lumMod val="75000"/>
                </a:schemeClr>
              </a:contourClr>
            </a:sp3d>
          </p:spPr>
          <p:style>
            <a:lnRef idx="0">
              <a:schemeClr val="accent2"/>
            </a:lnRef>
            <a:fillRef idx="3">
              <a:schemeClr val="accent2"/>
            </a:fillRef>
            <a:effectRef idx="3">
              <a:schemeClr val="accent2"/>
            </a:effectRef>
            <a:fontRef idx="minor">
              <a:schemeClr val="lt1"/>
            </a:fontRef>
          </p:style>
          <p:txBody>
            <a:bodyPr wrap="square"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en-US" sz="1800" b="1" i="0" u="none" strike="noStrike" kern="120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Calibri"/>
                <a:ea typeface="+mn-ea"/>
                <a:cs typeface="+mn-cs"/>
              </a:endParaRPr>
            </a:p>
          </p:txBody>
        </p:sp>
        <p:sp>
          <p:nvSpPr>
            <p:cNvPr id="78" name="Hexagon 77"/>
            <p:cNvSpPr/>
            <p:nvPr/>
          </p:nvSpPr>
          <p:spPr bwMode="gray">
            <a:xfrm rot="1800000">
              <a:off x="4895301" y="2744006"/>
              <a:ext cx="1171327" cy="1020014"/>
            </a:xfrm>
            <a:prstGeom prst="hexagon">
              <a:avLst>
                <a:gd name="adj" fmla="val 28996"/>
                <a:gd name="vf" fmla="val 115470"/>
              </a:avLst>
            </a:prstGeom>
            <a:solidFill>
              <a:srgbClr val="FFC000"/>
            </a:solidFill>
            <a:effectLst>
              <a:outerShdw blurRad="63500" sx="102000" sy="102000" algn="ctr" rotWithShape="0">
                <a:prstClr val="black">
                  <a:alpha val="40000"/>
                </a:prstClr>
              </a:outerShdw>
            </a:effectLst>
            <a:scene3d>
              <a:camera prst="orthographicFront">
                <a:rot lat="0" lon="0" rev="0"/>
              </a:camera>
              <a:lightRig rig="brightRoom" dir="l"/>
            </a:scene3d>
            <a:sp3d contourW="25400" prstMaterial="dkEdge">
              <a:bevelT w="101600" h="50800" prst="relaxedInset"/>
              <a:contourClr>
                <a:schemeClr val="accent2">
                  <a:lumMod val="75000"/>
                </a:schemeClr>
              </a:contourClr>
            </a:sp3d>
          </p:spPr>
          <p:style>
            <a:lnRef idx="0">
              <a:schemeClr val="accent2"/>
            </a:lnRef>
            <a:fillRef idx="3">
              <a:schemeClr val="accent2"/>
            </a:fillRef>
            <a:effectRef idx="3">
              <a:schemeClr val="accent2"/>
            </a:effectRef>
            <a:fontRef idx="minor">
              <a:schemeClr val="lt1"/>
            </a:fontRef>
          </p:style>
          <p:txBody>
            <a:bodyPr wrap="square"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en-US" sz="1800" b="1" i="0" u="none" strike="noStrike" kern="120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Calibri"/>
                <a:ea typeface="+mn-ea"/>
                <a:cs typeface="+mn-cs"/>
              </a:endParaRPr>
            </a:p>
          </p:txBody>
        </p:sp>
        <p:sp>
          <p:nvSpPr>
            <p:cNvPr id="79" name="Hexagon 78"/>
            <p:cNvSpPr/>
            <p:nvPr/>
          </p:nvSpPr>
          <p:spPr bwMode="gray">
            <a:xfrm rot="1800000">
              <a:off x="4895302" y="3954063"/>
              <a:ext cx="1171327" cy="1020014"/>
            </a:xfrm>
            <a:prstGeom prst="hexagon">
              <a:avLst>
                <a:gd name="adj" fmla="val 28996"/>
                <a:gd name="vf" fmla="val 115470"/>
              </a:avLst>
            </a:prstGeom>
            <a:solidFill>
              <a:srgbClr val="FFC000"/>
            </a:solidFill>
            <a:effectLst>
              <a:outerShdw blurRad="63500" sx="102000" sy="102000" algn="ctr" rotWithShape="0">
                <a:prstClr val="black">
                  <a:alpha val="40000"/>
                </a:prstClr>
              </a:outerShdw>
            </a:effectLst>
            <a:scene3d>
              <a:camera prst="orthographicFront">
                <a:rot lat="0" lon="0" rev="0"/>
              </a:camera>
              <a:lightRig rig="brightRoom" dir="l"/>
            </a:scene3d>
            <a:sp3d contourW="25400" prstMaterial="dkEdge">
              <a:bevelT w="101600" h="50800" prst="relaxedInset"/>
              <a:contourClr>
                <a:schemeClr val="accent2">
                  <a:lumMod val="75000"/>
                </a:schemeClr>
              </a:contourClr>
            </a:sp3d>
          </p:spPr>
          <p:style>
            <a:lnRef idx="0">
              <a:schemeClr val="accent2"/>
            </a:lnRef>
            <a:fillRef idx="3">
              <a:schemeClr val="accent2"/>
            </a:fillRef>
            <a:effectRef idx="3">
              <a:schemeClr val="accent2"/>
            </a:effectRef>
            <a:fontRef idx="minor">
              <a:schemeClr val="lt1"/>
            </a:fontRef>
          </p:style>
          <p:txBody>
            <a:bodyPr wrap="square"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en-US" sz="1800" b="1" i="0" u="none" strike="noStrike" kern="120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Calibri"/>
                <a:ea typeface="+mn-ea"/>
                <a:cs typeface="+mn-cs"/>
              </a:endParaRPr>
            </a:p>
          </p:txBody>
        </p:sp>
      </p:grpSp>
      <p:sp>
        <p:nvSpPr>
          <p:cNvPr id="35" name="Rectangle 34"/>
          <p:cNvSpPr/>
          <p:nvPr/>
        </p:nvSpPr>
        <p:spPr bwMode="gray">
          <a:xfrm>
            <a:off x="5002338" y="2833223"/>
            <a:ext cx="1157372" cy="78483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500" b="1" i="0" u="none" strike="noStrike" kern="120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Calibri"/>
                <a:ea typeface="+mn-ea"/>
                <a:cs typeface="+mn-cs"/>
              </a:rPr>
              <a:t>Future</a:t>
            </a:r>
            <a:r>
              <a:rPr kumimoji="0" lang="en-US" altLang="en-US" sz="1500" b="1" i="0" u="none" strike="noStrike" kern="1200" cap="none" spc="0" normalizeH="0" noProof="0" dirty="0" smtClean="0">
                <a:ln>
                  <a:noFill/>
                </a:ln>
                <a:solidFill>
                  <a:srgbClr val="FFFFFF"/>
                </a:solidFill>
                <a:effectLst>
                  <a:outerShdw blurRad="38100" dist="38100" dir="2700000" algn="tl">
                    <a:srgbClr val="000000">
                      <a:alpha val="43137"/>
                    </a:srgbClr>
                  </a:outerShdw>
                </a:effectLst>
                <a:uLnTx/>
                <a:uFillTx/>
                <a:latin typeface="Calibri"/>
                <a:ea typeface="+mn-ea"/>
                <a:cs typeface="+mn-cs"/>
              </a:rPr>
              <a:t> Ready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500" b="1" i="0" u="none" strike="noStrike" kern="1200" cap="none" spc="0" normalizeH="0" noProof="0" dirty="0" smtClean="0">
                <a:ln>
                  <a:noFill/>
                </a:ln>
                <a:solidFill>
                  <a:srgbClr val="FFFFFF"/>
                </a:solidFill>
                <a:effectLst>
                  <a:outerShdw blurRad="38100" dist="38100" dir="2700000" algn="tl">
                    <a:srgbClr val="000000">
                      <a:alpha val="43137"/>
                    </a:srgbClr>
                  </a:outerShdw>
                </a:effectLst>
                <a:uLnTx/>
                <a:uFillTx/>
                <a:latin typeface="Calibri"/>
                <a:ea typeface="+mn-ea"/>
                <a:cs typeface="+mn-cs"/>
              </a:rPr>
              <a:t>Skills</a:t>
            </a:r>
            <a:endParaRPr kumimoji="0" lang="en-US" altLang="en-US" sz="1500" b="1" i="0" u="none" strike="noStrike" kern="120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Calibri"/>
              <a:ea typeface="+mn-ea"/>
              <a:cs typeface="+mn-cs"/>
            </a:endParaRPr>
          </a:p>
        </p:txBody>
      </p:sp>
      <p:sp>
        <p:nvSpPr>
          <p:cNvPr id="37" name="Rectangle 36"/>
          <p:cNvSpPr/>
          <p:nvPr/>
        </p:nvSpPr>
        <p:spPr bwMode="gray">
          <a:xfrm>
            <a:off x="2616348" y="4346386"/>
            <a:ext cx="1377477" cy="3231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500" b="1" i="0" u="none" strike="noStrike" kern="120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Calibri"/>
                <a:ea typeface="+mn-ea"/>
                <a:cs typeface="+mn-cs"/>
              </a:rPr>
              <a:t>Sustainability</a:t>
            </a:r>
          </a:p>
        </p:txBody>
      </p:sp>
      <p:sp>
        <p:nvSpPr>
          <p:cNvPr id="38" name="Rectangle 37"/>
          <p:cNvSpPr/>
          <p:nvPr/>
        </p:nvSpPr>
        <p:spPr bwMode="gray">
          <a:xfrm>
            <a:off x="3860333" y="2200016"/>
            <a:ext cx="1157372" cy="78483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500" b="1" i="0" u="none" strike="noStrike" kern="120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Calibri"/>
                <a:ea typeface="+mn-ea"/>
                <a:cs typeface="+mn-cs"/>
              </a:rPr>
              <a:t>Future Ready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500" b="1" i="0" u="none" strike="noStrike" kern="120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Calibri"/>
                <a:ea typeface="+mn-ea"/>
                <a:cs typeface="+mn-cs"/>
              </a:rPr>
              <a:t>Plan</a:t>
            </a:r>
          </a:p>
        </p:txBody>
      </p:sp>
      <p:sp>
        <p:nvSpPr>
          <p:cNvPr id="39" name="Rectangle 38"/>
          <p:cNvSpPr/>
          <p:nvPr/>
        </p:nvSpPr>
        <p:spPr bwMode="gray">
          <a:xfrm>
            <a:off x="2722922" y="2928563"/>
            <a:ext cx="1157372" cy="553998"/>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500" b="1" i="0" u="none" strike="noStrike" kern="120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Calibri"/>
                <a:ea typeface="+mn-ea"/>
                <a:cs typeface="+mn-cs"/>
              </a:rPr>
              <a:t>Access &amp; Equity</a:t>
            </a:r>
          </a:p>
        </p:txBody>
      </p:sp>
      <p:sp>
        <p:nvSpPr>
          <p:cNvPr id="40" name="Rectangle 39"/>
          <p:cNvSpPr/>
          <p:nvPr/>
        </p:nvSpPr>
        <p:spPr bwMode="gray">
          <a:xfrm>
            <a:off x="4963028" y="4122290"/>
            <a:ext cx="1223326" cy="78483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en-US" sz="1500" b="1" dirty="0" smtClean="0">
                <a:solidFill>
                  <a:srgbClr val="FFFFFF"/>
                </a:solidFill>
                <a:effectLst>
                  <a:outerShdw blurRad="38100" dist="38100" dir="2700000" algn="tl">
                    <a:srgbClr val="000000">
                      <a:alpha val="43137"/>
                    </a:srgbClr>
                  </a:outerShdw>
                </a:effectLst>
                <a:latin typeface="Calibri"/>
              </a:rPr>
              <a:t>Knowledge &amp; Experiences</a:t>
            </a:r>
            <a:endParaRPr kumimoji="0" lang="en-US" altLang="en-US" sz="1500" b="1" i="0" u="none" strike="noStrike" kern="120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Calibri"/>
            </a:endParaRPr>
          </a:p>
        </p:txBody>
      </p:sp>
      <p:sp>
        <p:nvSpPr>
          <p:cNvPr id="41" name="Rectangle 40"/>
          <p:cNvSpPr/>
          <p:nvPr/>
        </p:nvSpPr>
        <p:spPr bwMode="gray">
          <a:xfrm>
            <a:off x="3797937" y="4914584"/>
            <a:ext cx="1299256" cy="553998"/>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en-US" sz="1500" b="1" dirty="0" smtClean="0">
                <a:solidFill>
                  <a:srgbClr val="FFFFFF"/>
                </a:solidFill>
                <a:effectLst>
                  <a:outerShdw blurRad="38100" dist="38100" dir="2700000" algn="tl">
                    <a:srgbClr val="000000">
                      <a:alpha val="43137"/>
                    </a:srgbClr>
                  </a:outerShdw>
                </a:effectLst>
                <a:latin typeface="Calibri"/>
              </a:rPr>
              <a:t>Empowered Learning</a:t>
            </a:r>
            <a:endParaRPr kumimoji="0" lang="en-US" altLang="en-US" sz="1500" b="1" i="0" u="none" strike="noStrike" kern="120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Calibri"/>
            </a:endParaRPr>
          </a:p>
        </p:txBody>
      </p:sp>
      <p:sp>
        <p:nvSpPr>
          <p:cNvPr id="3" name="Rectangle 2"/>
          <p:cNvSpPr/>
          <p:nvPr/>
        </p:nvSpPr>
        <p:spPr>
          <a:xfrm>
            <a:off x="6101724" y="4335959"/>
            <a:ext cx="2966076" cy="769441"/>
          </a:xfrm>
          <a:prstGeom prst="rect">
            <a:avLst/>
          </a:prstGeom>
        </p:spPr>
        <p:txBody>
          <a:bodyPr wrap="square">
            <a:spAutoFit/>
          </a:bodyPr>
          <a:lstStyle/>
          <a:p>
            <a:r>
              <a:rPr lang="en-US" sz="1100" i="1" dirty="0">
                <a:solidFill>
                  <a:schemeClr val="bg1">
                    <a:lumMod val="65000"/>
                  </a:schemeClr>
                </a:solidFill>
                <a:latin typeface="Calibri" pitchFamily="34" charset="0"/>
              </a:rPr>
              <a:t>Technology is used in authentic ways to design experiences that challenge, engage and </a:t>
            </a:r>
            <a:r>
              <a:rPr lang="en-US" sz="1100" i="1" dirty="0" smtClean="0">
                <a:solidFill>
                  <a:schemeClr val="bg1">
                    <a:lumMod val="65000"/>
                  </a:schemeClr>
                </a:solidFill>
                <a:latin typeface="Calibri" pitchFamily="34" charset="0"/>
              </a:rPr>
              <a:t>of empower </a:t>
            </a:r>
            <a:r>
              <a:rPr lang="en-US" sz="1100" i="1" dirty="0">
                <a:solidFill>
                  <a:schemeClr val="bg1">
                    <a:lumMod val="65000"/>
                  </a:schemeClr>
                </a:solidFill>
                <a:latin typeface="Calibri" pitchFamily="34" charset="0"/>
              </a:rPr>
              <a:t>students to deeper levels </a:t>
            </a:r>
            <a:r>
              <a:rPr lang="en-US" sz="1100" i="1" dirty="0" smtClean="0">
                <a:solidFill>
                  <a:schemeClr val="bg1">
                    <a:lumMod val="65000"/>
                  </a:schemeClr>
                </a:solidFill>
                <a:latin typeface="Calibri" pitchFamily="34" charset="0"/>
              </a:rPr>
              <a:t>learning </a:t>
            </a:r>
            <a:r>
              <a:rPr lang="en-US" sz="1100" i="1" dirty="0">
                <a:solidFill>
                  <a:schemeClr val="bg1">
                    <a:lumMod val="65000"/>
                  </a:schemeClr>
                </a:solidFill>
                <a:latin typeface="Calibri" pitchFamily="34" charset="0"/>
              </a:rPr>
              <a:t>and demonstrating that learning.  </a:t>
            </a:r>
          </a:p>
        </p:txBody>
      </p:sp>
      <p:sp>
        <p:nvSpPr>
          <p:cNvPr id="4" name="Rectangle 3"/>
          <p:cNvSpPr/>
          <p:nvPr/>
        </p:nvSpPr>
        <p:spPr>
          <a:xfrm>
            <a:off x="3391293" y="5844990"/>
            <a:ext cx="3200400" cy="600164"/>
          </a:xfrm>
          <a:prstGeom prst="rect">
            <a:avLst/>
          </a:prstGeom>
        </p:spPr>
        <p:txBody>
          <a:bodyPr wrap="square">
            <a:spAutoFit/>
          </a:bodyPr>
          <a:lstStyle/>
          <a:p>
            <a:r>
              <a:rPr lang="en-US" sz="1100" i="1" dirty="0" smtClean="0">
                <a:solidFill>
                  <a:schemeClr val="bg1">
                    <a:lumMod val="65000"/>
                  </a:schemeClr>
                </a:solidFill>
                <a:latin typeface="Calibri" pitchFamily="34" charset="0"/>
              </a:rPr>
              <a:t>Best instructional </a:t>
            </a:r>
            <a:r>
              <a:rPr lang="en-US" sz="1100" i="1" dirty="0">
                <a:solidFill>
                  <a:schemeClr val="bg1">
                    <a:lumMod val="65000"/>
                  </a:schemeClr>
                </a:solidFill>
                <a:latin typeface="Calibri" pitchFamily="34" charset="0"/>
              </a:rPr>
              <a:t>practices, learning </a:t>
            </a:r>
            <a:endParaRPr lang="en-US" sz="1100" i="1" dirty="0" smtClean="0">
              <a:solidFill>
                <a:schemeClr val="bg1">
                  <a:lumMod val="65000"/>
                </a:schemeClr>
              </a:solidFill>
              <a:latin typeface="Calibri" pitchFamily="34" charset="0"/>
            </a:endParaRPr>
          </a:p>
          <a:p>
            <a:r>
              <a:rPr lang="en-US" sz="1100" i="1" dirty="0" smtClean="0">
                <a:solidFill>
                  <a:schemeClr val="bg1">
                    <a:lumMod val="65000"/>
                  </a:schemeClr>
                </a:solidFill>
                <a:latin typeface="Calibri" pitchFamily="34" charset="0"/>
              </a:rPr>
              <a:t>environments </a:t>
            </a:r>
            <a:r>
              <a:rPr lang="en-US" sz="1100" i="1" dirty="0">
                <a:solidFill>
                  <a:schemeClr val="bg1">
                    <a:lumMod val="65000"/>
                  </a:schemeClr>
                </a:solidFill>
                <a:latin typeface="Calibri" pitchFamily="34" charset="0"/>
              </a:rPr>
              <a:t>and use of digital tools and resources are leveraged to </a:t>
            </a:r>
            <a:r>
              <a:rPr lang="en-US" sz="1100" i="1" dirty="0" smtClean="0">
                <a:solidFill>
                  <a:schemeClr val="bg1">
                    <a:lumMod val="65000"/>
                  </a:schemeClr>
                </a:solidFill>
                <a:latin typeface="Calibri" pitchFamily="34" charset="0"/>
              </a:rPr>
              <a:t>empower students</a:t>
            </a:r>
            <a:r>
              <a:rPr lang="en-US" sz="1100" i="1" dirty="0">
                <a:solidFill>
                  <a:schemeClr val="bg1">
                    <a:lumMod val="65000"/>
                  </a:schemeClr>
                </a:solidFill>
                <a:latin typeface="Calibri" pitchFamily="34" charset="0"/>
              </a:rPr>
              <a:t>.</a:t>
            </a:r>
          </a:p>
        </p:txBody>
      </p:sp>
      <p:sp>
        <p:nvSpPr>
          <p:cNvPr id="43" name="Rectangle 42"/>
          <p:cNvSpPr/>
          <p:nvPr/>
        </p:nvSpPr>
        <p:spPr>
          <a:xfrm>
            <a:off x="6141976" y="2359229"/>
            <a:ext cx="1313093" cy="1446550"/>
          </a:xfrm>
          <a:prstGeom prst="rect">
            <a:avLst/>
          </a:prstGeom>
        </p:spPr>
        <p:txBody>
          <a:bodyPr wrap="square">
            <a:spAutoFit/>
          </a:bodyPr>
          <a:lstStyle/>
          <a:p>
            <a:r>
              <a:rPr lang="en-US" sz="1100" i="1" dirty="0">
                <a:solidFill>
                  <a:schemeClr val="bg1">
                    <a:lumMod val="65000"/>
                  </a:schemeClr>
                </a:solidFill>
                <a:latin typeface="Calibri" pitchFamily="34" charset="0"/>
              </a:rPr>
              <a:t>Students skillfully use digital tools to support acquisition, demonstration, and reflection </a:t>
            </a:r>
            <a:r>
              <a:rPr lang="en-US" sz="1100" i="1" dirty="0" smtClean="0">
                <a:solidFill>
                  <a:schemeClr val="bg1">
                    <a:lumMod val="65000"/>
                  </a:schemeClr>
                </a:solidFill>
                <a:latin typeface="Calibri" pitchFamily="34" charset="0"/>
              </a:rPr>
              <a:t>of </a:t>
            </a:r>
            <a:r>
              <a:rPr lang="en-US" sz="1100" i="1" dirty="0">
                <a:solidFill>
                  <a:schemeClr val="bg1">
                    <a:lumMod val="65000"/>
                  </a:schemeClr>
                </a:solidFill>
                <a:latin typeface="Calibri" pitchFamily="34" charset="0"/>
              </a:rPr>
              <a:t>their Future Ready Skills, both inside and outside of school.  </a:t>
            </a:r>
          </a:p>
        </p:txBody>
      </p:sp>
      <p:sp>
        <p:nvSpPr>
          <p:cNvPr id="44" name="Rectangle 43"/>
          <p:cNvSpPr/>
          <p:nvPr/>
        </p:nvSpPr>
        <p:spPr>
          <a:xfrm>
            <a:off x="326132" y="2151727"/>
            <a:ext cx="3199487" cy="1277273"/>
          </a:xfrm>
          <a:prstGeom prst="rect">
            <a:avLst/>
          </a:prstGeom>
        </p:spPr>
        <p:txBody>
          <a:bodyPr wrap="square">
            <a:spAutoFit/>
          </a:bodyPr>
          <a:lstStyle/>
          <a:p>
            <a:r>
              <a:rPr lang="en-US" sz="1100" i="1" dirty="0">
                <a:solidFill>
                  <a:schemeClr val="bg1">
                    <a:lumMod val="65000"/>
                  </a:schemeClr>
                </a:solidFill>
                <a:latin typeface="Calibri" pitchFamily="34" charset="0"/>
              </a:rPr>
              <a:t>Students and staff have the tools, skills, and    </a:t>
            </a:r>
          </a:p>
          <a:p>
            <a:r>
              <a:rPr lang="en-US" sz="1100" i="1" dirty="0">
                <a:solidFill>
                  <a:schemeClr val="bg1">
                    <a:lumMod val="65000"/>
                  </a:schemeClr>
                </a:solidFill>
                <a:latin typeface="Calibri" pitchFamily="34" charset="0"/>
              </a:rPr>
              <a:t>opportunities to leverage technology to improve </a:t>
            </a:r>
          </a:p>
          <a:p>
            <a:r>
              <a:rPr lang="en-US" sz="1100" i="1" dirty="0">
                <a:solidFill>
                  <a:schemeClr val="bg1">
                    <a:lumMod val="65000"/>
                  </a:schemeClr>
                </a:solidFill>
                <a:latin typeface="Calibri" pitchFamily="34" charset="0"/>
              </a:rPr>
              <a:t>learning and productivity. Efforts ensure that initiatives support the needs of different </a:t>
            </a:r>
            <a:endParaRPr lang="en-US" sz="1100" i="1" dirty="0" smtClean="0">
              <a:solidFill>
                <a:schemeClr val="bg1">
                  <a:lumMod val="65000"/>
                </a:schemeClr>
              </a:solidFill>
              <a:latin typeface="Calibri" pitchFamily="34" charset="0"/>
            </a:endParaRPr>
          </a:p>
          <a:p>
            <a:r>
              <a:rPr lang="en-US" sz="1100" i="1" dirty="0" smtClean="0">
                <a:solidFill>
                  <a:schemeClr val="bg1">
                    <a:lumMod val="65000"/>
                  </a:schemeClr>
                </a:solidFill>
                <a:latin typeface="Calibri" pitchFamily="34" charset="0"/>
              </a:rPr>
              <a:t>students</a:t>
            </a:r>
            <a:r>
              <a:rPr lang="en-US" sz="1100" i="1" dirty="0">
                <a:solidFill>
                  <a:schemeClr val="bg1">
                    <a:lumMod val="65000"/>
                  </a:schemeClr>
                </a:solidFill>
                <a:latin typeface="Calibri" pitchFamily="34" charset="0"/>
              </a:rPr>
              <a:t>, staff members, classrooms, </a:t>
            </a:r>
            <a:endParaRPr lang="en-US" sz="1100" i="1" dirty="0" smtClean="0">
              <a:solidFill>
                <a:schemeClr val="bg1">
                  <a:lumMod val="65000"/>
                </a:schemeClr>
              </a:solidFill>
              <a:latin typeface="Calibri" pitchFamily="34" charset="0"/>
            </a:endParaRPr>
          </a:p>
          <a:p>
            <a:r>
              <a:rPr lang="en-US" sz="1100" i="1" dirty="0" smtClean="0">
                <a:solidFill>
                  <a:schemeClr val="bg1">
                    <a:lumMod val="65000"/>
                  </a:schemeClr>
                </a:solidFill>
                <a:latin typeface="Calibri" pitchFamily="34" charset="0"/>
              </a:rPr>
              <a:t>and </a:t>
            </a:r>
            <a:r>
              <a:rPr lang="en-US" sz="1100" i="1" dirty="0">
                <a:solidFill>
                  <a:schemeClr val="bg1">
                    <a:lumMod val="65000"/>
                  </a:schemeClr>
                </a:solidFill>
                <a:latin typeface="Calibri" pitchFamily="34" charset="0"/>
              </a:rPr>
              <a:t>buildings in an equitable way. </a:t>
            </a:r>
          </a:p>
          <a:p>
            <a:endParaRPr lang="en-US" sz="1100" i="1" dirty="0">
              <a:solidFill>
                <a:schemeClr val="bg1">
                  <a:lumMod val="65000"/>
                </a:schemeClr>
              </a:solidFill>
              <a:latin typeface="Calibri" pitchFamily="34" charset="0"/>
            </a:endParaRPr>
          </a:p>
        </p:txBody>
      </p:sp>
      <p:sp>
        <p:nvSpPr>
          <p:cNvPr id="45" name="Rectangle 44"/>
          <p:cNvSpPr/>
          <p:nvPr/>
        </p:nvSpPr>
        <p:spPr>
          <a:xfrm>
            <a:off x="2787420" y="1304864"/>
            <a:ext cx="3838848" cy="600164"/>
          </a:xfrm>
          <a:prstGeom prst="rect">
            <a:avLst/>
          </a:prstGeom>
        </p:spPr>
        <p:txBody>
          <a:bodyPr wrap="square">
            <a:spAutoFit/>
          </a:bodyPr>
          <a:lstStyle/>
          <a:p>
            <a:r>
              <a:rPr lang="en-US" sz="1100" i="1" dirty="0">
                <a:solidFill>
                  <a:schemeClr val="bg1">
                    <a:lumMod val="65000"/>
                  </a:schemeClr>
                </a:solidFill>
                <a:latin typeface="Calibri" pitchFamily="34" charset="0"/>
              </a:rPr>
              <a:t>Throughout elementary, middle, and high school, students build a vision for their valued, viable, and successful future, actively exploring, refining and planning for their next steps..</a:t>
            </a:r>
          </a:p>
        </p:txBody>
      </p:sp>
      <p:sp>
        <p:nvSpPr>
          <p:cNvPr id="46" name="Rectangle 45"/>
          <p:cNvSpPr/>
          <p:nvPr/>
        </p:nvSpPr>
        <p:spPr>
          <a:xfrm>
            <a:off x="1413196" y="3954279"/>
            <a:ext cx="1310314" cy="1277273"/>
          </a:xfrm>
          <a:prstGeom prst="rect">
            <a:avLst/>
          </a:prstGeom>
        </p:spPr>
        <p:txBody>
          <a:bodyPr wrap="square">
            <a:spAutoFit/>
          </a:bodyPr>
          <a:lstStyle/>
          <a:p>
            <a:pPr algn="r"/>
            <a:r>
              <a:rPr lang="en-US" sz="1100" i="1" dirty="0">
                <a:solidFill>
                  <a:schemeClr val="bg1">
                    <a:lumMod val="65000"/>
                  </a:schemeClr>
                </a:solidFill>
                <a:latin typeface="Calibri" pitchFamily="34" charset="0"/>
              </a:rPr>
              <a:t>Technology decisions are made considering all aspects of sustainability and align to district goals and priorities.</a:t>
            </a:r>
          </a:p>
        </p:txBody>
      </p:sp>
      <p:sp>
        <p:nvSpPr>
          <p:cNvPr id="51" name="TextBox 50"/>
          <p:cNvSpPr txBox="1"/>
          <p:nvPr/>
        </p:nvSpPr>
        <p:spPr>
          <a:xfrm>
            <a:off x="152400" y="152400"/>
            <a:ext cx="4147048" cy="830997"/>
          </a:xfrm>
          <a:prstGeom prst="rect">
            <a:avLst/>
          </a:prstGeom>
          <a:noFill/>
        </p:spPr>
        <p:txBody>
          <a:bodyPr wrap="square" rtlCol="0">
            <a:spAutoFit/>
          </a:bodyPr>
          <a:lstStyle/>
          <a:p>
            <a:r>
              <a:rPr lang="en-US" sz="2400" dirty="0" smtClean="0">
                <a:latin typeface="Calibri" pitchFamily="34" charset="0"/>
              </a:rPr>
              <a:t>Tahoma Technology</a:t>
            </a:r>
          </a:p>
          <a:p>
            <a:endParaRPr lang="en-US" sz="2400" dirty="0" smtClean="0">
              <a:latin typeface="Calibri" pitchFamily="34" charset="0"/>
            </a:endParaRPr>
          </a:p>
        </p:txBody>
      </p:sp>
      <p:sp>
        <p:nvSpPr>
          <p:cNvPr id="2" name="TextBox 1"/>
          <p:cNvSpPr txBox="1"/>
          <p:nvPr/>
        </p:nvSpPr>
        <p:spPr>
          <a:xfrm>
            <a:off x="3663970" y="3200400"/>
            <a:ext cx="1606107" cy="1569660"/>
          </a:xfrm>
          <a:prstGeom prst="rect">
            <a:avLst/>
          </a:prstGeom>
          <a:noFill/>
        </p:spPr>
        <p:txBody>
          <a:bodyPr wrap="square" rtlCol="0">
            <a:spAutoFit/>
          </a:bodyPr>
          <a:lstStyle/>
          <a:p>
            <a:pPr algn="ctr"/>
            <a:r>
              <a:rPr lang="en-US" sz="1200" dirty="0">
                <a:effectLst>
                  <a:outerShdw blurRad="38100" dist="38100" dir="2700000" algn="tl">
                    <a:srgbClr val="000000">
                      <a:alpha val="43137"/>
                    </a:srgbClr>
                  </a:outerShdw>
                </a:effectLst>
                <a:latin typeface="Calibri" pitchFamily="34" charset="0"/>
              </a:rPr>
              <a:t>Together provide </a:t>
            </a:r>
            <a:endParaRPr lang="en-US" sz="1200" dirty="0" smtClean="0">
              <a:effectLst>
                <a:outerShdw blurRad="38100" dist="38100" dir="2700000" algn="tl">
                  <a:srgbClr val="000000">
                    <a:alpha val="43137"/>
                  </a:srgbClr>
                </a:outerShdw>
              </a:effectLst>
              <a:latin typeface="Calibri" pitchFamily="34" charset="0"/>
            </a:endParaRPr>
          </a:p>
          <a:p>
            <a:pPr algn="ctr"/>
            <a:r>
              <a:rPr lang="en-US" sz="1200" dirty="0" smtClean="0">
                <a:effectLst>
                  <a:outerShdw blurRad="38100" dist="38100" dir="2700000" algn="tl">
                    <a:srgbClr val="000000">
                      <a:alpha val="43137"/>
                    </a:srgbClr>
                  </a:outerShdw>
                </a:effectLst>
                <a:latin typeface="Calibri" pitchFamily="34" charset="0"/>
              </a:rPr>
              <a:t>the </a:t>
            </a:r>
            <a:r>
              <a:rPr lang="en-US" sz="1200" dirty="0">
                <a:effectLst>
                  <a:outerShdw blurRad="38100" dist="38100" dir="2700000" algn="tl">
                    <a:srgbClr val="000000">
                      <a:alpha val="43137"/>
                    </a:srgbClr>
                  </a:outerShdw>
                </a:effectLst>
                <a:latin typeface="Calibri" pitchFamily="34" charset="0"/>
              </a:rPr>
              <a:t>tools and experiences </a:t>
            </a:r>
            <a:r>
              <a:rPr lang="en-US" sz="1200" dirty="0" smtClean="0">
                <a:effectLst>
                  <a:outerShdw blurRad="38100" dist="38100" dir="2700000" algn="tl">
                    <a:srgbClr val="000000">
                      <a:alpha val="43137"/>
                    </a:srgbClr>
                  </a:outerShdw>
                </a:effectLst>
                <a:latin typeface="Calibri" pitchFamily="34" charset="0"/>
              </a:rPr>
              <a:t>necessary </a:t>
            </a:r>
            <a:r>
              <a:rPr lang="en-US" sz="1200" dirty="0">
                <a:effectLst>
                  <a:outerShdw blurRad="38100" dist="38100" dir="2700000" algn="tl">
                    <a:srgbClr val="000000">
                      <a:alpha val="43137"/>
                    </a:srgbClr>
                  </a:outerShdw>
                </a:effectLst>
                <a:latin typeface="Calibri" pitchFamily="34" charset="0"/>
              </a:rPr>
              <a:t>to create an individual, viable, and valued path to lifelong personal success.</a:t>
            </a:r>
          </a:p>
          <a:p>
            <a:pPr algn="ctr"/>
            <a:endParaRPr lang="en-US" sz="1200" dirty="0"/>
          </a:p>
        </p:txBody>
      </p:sp>
    </p:spTree>
    <p:extLst>
      <p:ext uri="{BB962C8B-B14F-4D97-AF65-F5344CB8AC3E}">
        <p14:creationId xmlns:p14="http://schemas.microsoft.com/office/powerpoint/2010/main" val="40230382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Block Arc 60"/>
          <p:cNvSpPr/>
          <p:nvPr/>
        </p:nvSpPr>
        <p:spPr bwMode="gray">
          <a:xfrm rot="421831" flipH="1">
            <a:off x="2475632" y="869427"/>
            <a:ext cx="3196866" cy="3196866"/>
          </a:xfrm>
          <a:prstGeom prst="blockArc">
            <a:avLst>
              <a:gd name="adj1" fmla="val 7169012"/>
              <a:gd name="adj2" fmla="val 3211430"/>
              <a:gd name="adj3" fmla="val 3818"/>
            </a:avLst>
          </a:prstGeom>
          <a:gradFill flip="none" rotWithShape="1">
            <a:gsLst>
              <a:gs pos="0">
                <a:srgbClr val="FFE100">
                  <a:tint val="66000"/>
                  <a:satMod val="160000"/>
                </a:srgbClr>
              </a:gs>
              <a:gs pos="50000">
                <a:srgbClr val="FFE100">
                  <a:tint val="44500"/>
                  <a:satMod val="160000"/>
                </a:srgbClr>
              </a:gs>
              <a:gs pos="100000">
                <a:srgbClr val="FFE100">
                  <a:tint val="23500"/>
                  <a:satMod val="160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62" name="Donut 61"/>
          <p:cNvSpPr/>
          <p:nvPr/>
        </p:nvSpPr>
        <p:spPr bwMode="ltGray">
          <a:xfrm>
            <a:off x="2047227" y="1577391"/>
            <a:ext cx="3106466" cy="3106462"/>
          </a:xfrm>
          <a:prstGeom prst="donut">
            <a:avLst>
              <a:gd name="adj" fmla="val 26820"/>
            </a:avLst>
          </a:prstGeom>
          <a:solidFill>
            <a:srgbClr val="F8F8F8">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grpSp>
        <p:nvGrpSpPr>
          <p:cNvPr id="42" name="Group 41"/>
          <p:cNvGrpSpPr/>
          <p:nvPr/>
        </p:nvGrpSpPr>
        <p:grpSpPr>
          <a:xfrm>
            <a:off x="3074176" y="1074682"/>
            <a:ext cx="237610" cy="237609"/>
            <a:chOff x="7297369" y="2047177"/>
            <a:chExt cx="237610" cy="237609"/>
          </a:xfrm>
        </p:grpSpPr>
        <p:sp>
          <p:nvSpPr>
            <p:cNvPr id="65" name="Oval 64"/>
            <p:cNvSpPr/>
            <p:nvPr/>
          </p:nvSpPr>
          <p:spPr bwMode="gray">
            <a:xfrm>
              <a:off x="7297369" y="2047177"/>
              <a:ext cx="237610" cy="237609"/>
            </a:xfrm>
            <a:prstGeom prst="ellipse">
              <a:avLst/>
            </a:prstGeom>
            <a:solidFill>
              <a:srgbClr val="FFFFFF"/>
            </a:solidFill>
            <a:ln w="38100">
              <a:solidFill>
                <a:srgbClr val="FFE100"/>
              </a:solidFill>
            </a:ln>
            <a:effectLst>
              <a:outerShdw blurRad="63500" sx="102000" sy="102000" algn="ctr"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66" name="Oval 65"/>
            <p:cNvSpPr/>
            <p:nvPr/>
          </p:nvSpPr>
          <p:spPr bwMode="gray">
            <a:xfrm>
              <a:off x="7381685" y="2129552"/>
              <a:ext cx="68978" cy="68977"/>
            </a:xfrm>
            <a:prstGeom prst="ellipse">
              <a:avLst/>
            </a:prstGeom>
            <a:solidFill>
              <a:srgbClr val="FFE100"/>
            </a:solidFill>
            <a:ln>
              <a:solidFill>
                <a:srgbClr val="FFE1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pSp>
      <p:grpSp>
        <p:nvGrpSpPr>
          <p:cNvPr id="67" name="Group 29"/>
          <p:cNvGrpSpPr/>
          <p:nvPr/>
        </p:nvGrpSpPr>
        <p:grpSpPr bwMode="gray">
          <a:xfrm>
            <a:off x="3205658" y="5671846"/>
            <a:ext cx="228600" cy="228600"/>
            <a:chOff x="838200" y="5138224"/>
            <a:chExt cx="262489" cy="262489"/>
          </a:xfrm>
        </p:grpSpPr>
        <p:sp>
          <p:nvSpPr>
            <p:cNvPr id="68" name="Oval 67"/>
            <p:cNvSpPr/>
            <p:nvPr/>
          </p:nvSpPr>
          <p:spPr bwMode="gray">
            <a:xfrm>
              <a:off x="838200" y="5138224"/>
              <a:ext cx="262489" cy="262489"/>
            </a:xfrm>
            <a:prstGeom prst="ellipse">
              <a:avLst/>
            </a:prstGeom>
            <a:solidFill>
              <a:srgbClr val="FFFFFF"/>
            </a:solidFill>
            <a:ln w="38100">
              <a:solidFill>
                <a:schemeClr val="accent1"/>
              </a:solidFill>
            </a:ln>
            <a:effectLst>
              <a:outerShdw blurRad="63500" sx="102000" sy="102000" algn="ctr"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69" name="Oval 68"/>
            <p:cNvSpPr/>
            <p:nvPr/>
          </p:nvSpPr>
          <p:spPr bwMode="gray">
            <a:xfrm>
              <a:off x="916947" y="5216971"/>
              <a:ext cx="104996" cy="10499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pSp>
      <p:sp>
        <p:nvSpPr>
          <p:cNvPr id="70" name="Rectangle 69"/>
          <p:cNvSpPr/>
          <p:nvPr/>
        </p:nvSpPr>
        <p:spPr>
          <a:xfrm rot="14285025">
            <a:off x="1457087" y="2615990"/>
            <a:ext cx="3291840" cy="3291840"/>
          </a:xfrm>
          <a:prstGeom prst="rect">
            <a:avLst/>
          </a:prstGeom>
        </p:spPr>
        <p:txBody>
          <a:bodyPr wrap="square">
            <a:prstTxWarp prst="textArchUp">
              <a:avLst>
                <a:gd name="adj" fmla="val 7903774"/>
              </a:avLst>
            </a:prstTxWarp>
            <a:spAutoFit/>
            <a:scene3d>
              <a:camera prst="orthographicFront"/>
              <a:lightRig rig="brightRoom" dir="t"/>
            </a:scene3d>
            <a:sp3d prstMaterial="plastic">
              <a:contourClr>
                <a:schemeClr val="accent1">
                  <a:tint val="100000"/>
                  <a:shade val="100000"/>
                  <a:hueMod val="100000"/>
                  <a:satMod val="100000"/>
                </a:schemeClr>
              </a:contourClr>
            </a:sp3d>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en-US" sz="3200" dirty="0">
                <a:ln/>
                <a:solidFill>
                  <a:srgbClr val="3D8DB5">
                    <a:lumMod val="75000"/>
                  </a:srgbClr>
                </a:solidFill>
                <a:latin typeface="Calibri"/>
                <a:cs typeface="Arial" pitchFamily="34" charset="0"/>
              </a:rPr>
              <a:t>t</a:t>
            </a:r>
            <a:r>
              <a:rPr kumimoji="0" lang="en-US" altLang="en-US" sz="3200" b="0" i="0" u="none" strike="noStrike" kern="1200" cap="none" spc="0" normalizeH="0" baseline="0" noProof="0" dirty="0" err="1" smtClean="0">
                <a:ln/>
                <a:solidFill>
                  <a:srgbClr val="3D8DB5">
                    <a:lumMod val="75000"/>
                  </a:srgbClr>
                </a:solidFill>
                <a:effectLst/>
                <a:uLnTx/>
                <a:uFillTx/>
                <a:latin typeface="Calibri"/>
                <a:ea typeface="+mn-ea"/>
                <a:cs typeface="Arial" pitchFamily="34" charset="0"/>
              </a:rPr>
              <a:t>ools</a:t>
            </a:r>
            <a:r>
              <a:rPr kumimoji="0" lang="en-US" altLang="en-US" sz="3200" b="0" i="0" u="none" strike="noStrike" kern="1200" cap="none" spc="0" normalizeH="0" baseline="0" noProof="0" dirty="0" smtClean="0">
                <a:ln/>
                <a:solidFill>
                  <a:srgbClr val="3D8DB5">
                    <a:lumMod val="75000"/>
                  </a:srgbClr>
                </a:solidFill>
                <a:effectLst/>
                <a:uLnTx/>
                <a:uFillTx/>
                <a:latin typeface="Calibri"/>
                <a:ea typeface="+mn-ea"/>
                <a:cs typeface="Arial" pitchFamily="34" charset="0"/>
              </a:rPr>
              <a:t> and experiences</a:t>
            </a:r>
          </a:p>
        </p:txBody>
      </p:sp>
      <p:sp>
        <p:nvSpPr>
          <p:cNvPr id="71" name="Rectangle 70"/>
          <p:cNvSpPr/>
          <p:nvPr/>
        </p:nvSpPr>
        <p:spPr>
          <a:xfrm rot="2483515">
            <a:off x="2422594" y="755416"/>
            <a:ext cx="3406502" cy="3291840"/>
          </a:xfrm>
          <a:prstGeom prst="rect">
            <a:avLst/>
          </a:prstGeom>
        </p:spPr>
        <p:txBody>
          <a:bodyPr wrap="square">
            <a:prstTxWarp prst="textArchUp">
              <a:avLst>
                <a:gd name="adj" fmla="val 7903774"/>
              </a:avLst>
            </a:prstTxWarp>
            <a:spAutoFit/>
            <a:scene3d>
              <a:camera prst="orthographicFront"/>
              <a:lightRig rig="brightRoom" dir="t"/>
            </a:scene3d>
            <a:sp3d prstMaterial="plastic">
              <a:contourClr>
                <a:schemeClr val="accent1">
                  <a:tint val="100000"/>
                  <a:shade val="100000"/>
                  <a:hueMod val="100000"/>
                  <a:satMod val="100000"/>
                </a:schemeClr>
              </a:contourClr>
            </a:sp3d>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en-US" sz="3200" dirty="0">
                <a:ln/>
                <a:solidFill>
                  <a:srgbClr val="FFC000"/>
                </a:solidFill>
                <a:latin typeface="Calibri"/>
                <a:cs typeface="Arial" pitchFamily="34" charset="0"/>
              </a:rPr>
              <a:t>l</a:t>
            </a:r>
            <a:r>
              <a:rPr kumimoji="0" lang="en-US" altLang="en-US" sz="3200" b="0" i="0" u="none" strike="noStrike" kern="1200" cap="none" spc="0" normalizeH="0" baseline="0" noProof="0" dirty="0" err="1" smtClean="0">
                <a:ln/>
                <a:solidFill>
                  <a:srgbClr val="FFC000"/>
                </a:solidFill>
                <a:effectLst/>
                <a:uLnTx/>
                <a:uFillTx/>
                <a:latin typeface="Calibri"/>
                <a:ea typeface="+mn-ea"/>
                <a:cs typeface="Arial" pitchFamily="34" charset="0"/>
              </a:rPr>
              <a:t>ifelong</a:t>
            </a:r>
            <a:r>
              <a:rPr kumimoji="0" lang="en-US" altLang="en-US" sz="3200" b="0" i="0" u="none" strike="noStrike" kern="1200" cap="none" spc="0" normalizeH="0" baseline="0" noProof="0" dirty="0" smtClean="0">
                <a:ln/>
                <a:solidFill>
                  <a:srgbClr val="FFC000"/>
                </a:solidFill>
                <a:effectLst/>
                <a:uLnTx/>
                <a:uFillTx/>
                <a:latin typeface="Calibri"/>
                <a:ea typeface="+mn-ea"/>
                <a:cs typeface="Arial" pitchFamily="34" charset="0"/>
              </a:rPr>
              <a:t> personal success</a:t>
            </a:r>
          </a:p>
        </p:txBody>
      </p:sp>
      <p:grpSp>
        <p:nvGrpSpPr>
          <p:cNvPr id="36" name="Group 35"/>
          <p:cNvGrpSpPr/>
          <p:nvPr/>
        </p:nvGrpSpPr>
        <p:grpSpPr>
          <a:xfrm>
            <a:off x="1938913" y="1508792"/>
            <a:ext cx="3486798" cy="3013030"/>
            <a:chOff x="3215659" y="3530481"/>
            <a:chExt cx="3238443" cy="2798419"/>
          </a:xfrm>
        </p:grpSpPr>
        <p:sp>
          <p:nvSpPr>
            <p:cNvPr id="74" name="Hexagon 73"/>
            <p:cNvSpPr/>
            <p:nvPr/>
          </p:nvSpPr>
          <p:spPr bwMode="gray">
            <a:xfrm rot="1800000">
              <a:off x="5282775" y="5279384"/>
              <a:ext cx="1171327" cy="1020014"/>
            </a:xfrm>
            <a:prstGeom prst="hexagon">
              <a:avLst>
                <a:gd name="adj" fmla="val 28996"/>
                <a:gd name="vf" fmla="val 115470"/>
              </a:avLst>
            </a:prstGeom>
            <a:solidFill>
              <a:schemeClr val="accent1"/>
            </a:solidFill>
            <a:effectLst>
              <a:outerShdw blurRad="63500" sx="102000" sy="102000" algn="ctr" rotWithShape="0">
                <a:prstClr val="black">
                  <a:alpha val="40000"/>
                </a:prstClr>
              </a:outerShdw>
            </a:effectLst>
            <a:scene3d>
              <a:camera prst="orthographicFront">
                <a:rot lat="0" lon="0" rev="0"/>
              </a:camera>
              <a:lightRig rig="brightRoom" dir="l"/>
            </a:scene3d>
            <a:sp3d contourW="25400" prstMaterial="dkEdge">
              <a:bevelT w="101600" h="50800" prst="relaxedInset"/>
              <a:contourClr>
                <a:schemeClr val="accent1">
                  <a:lumMod val="75000"/>
                </a:schemeClr>
              </a:contourClr>
            </a:sp3d>
          </p:spPr>
          <p:style>
            <a:lnRef idx="0">
              <a:schemeClr val="accent2"/>
            </a:lnRef>
            <a:fillRef idx="3">
              <a:schemeClr val="accent2"/>
            </a:fillRef>
            <a:effectRef idx="3">
              <a:schemeClr val="accent2"/>
            </a:effectRef>
            <a:fontRef idx="minor">
              <a:schemeClr val="lt1"/>
            </a:fontRef>
          </p:style>
          <p:txBody>
            <a:bodyPr wrap="square"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en-US" sz="1800" b="1" i="0" u="none" strike="noStrike" kern="120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Calibri"/>
                <a:ea typeface="+mn-ea"/>
                <a:cs typeface="+mn-cs"/>
              </a:endParaRPr>
            </a:p>
          </p:txBody>
        </p:sp>
        <p:sp>
          <p:nvSpPr>
            <p:cNvPr id="75" name="Hexagon 74"/>
            <p:cNvSpPr/>
            <p:nvPr/>
          </p:nvSpPr>
          <p:spPr bwMode="gray">
            <a:xfrm rot="19794150">
              <a:off x="3215659" y="5308886"/>
              <a:ext cx="1171327" cy="1020014"/>
            </a:xfrm>
            <a:prstGeom prst="hexagon">
              <a:avLst>
                <a:gd name="adj" fmla="val 28996"/>
                <a:gd name="vf" fmla="val 115470"/>
              </a:avLst>
            </a:prstGeom>
            <a:gradFill flip="none" rotWithShape="1">
              <a:gsLst>
                <a:gs pos="8000">
                  <a:schemeClr val="accent1">
                    <a:lumMod val="60000"/>
                    <a:lumOff val="40000"/>
                  </a:schemeClr>
                </a:gs>
                <a:gs pos="50000">
                  <a:schemeClr val="accent1"/>
                </a:gs>
                <a:gs pos="96000">
                  <a:schemeClr val="accent1">
                    <a:lumMod val="75000"/>
                  </a:schemeClr>
                </a:gs>
              </a:gsLst>
              <a:path path="circle">
                <a:fillToRect r="100000" b="100000"/>
              </a:path>
              <a:tileRect l="-100000" t="-100000"/>
            </a:gradFill>
            <a:effectLst>
              <a:outerShdw blurRad="63500" sx="102000" sy="102000" algn="ctr" rotWithShape="0">
                <a:prstClr val="black">
                  <a:alpha val="40000"/>
                </a:prstClr>
              </a:outerShdw>
            </a:effectLst>
            <a:scene3d>
              <a:camera prst="orthographicFront">
                <a:rot lat="0" lon="0" rev="0"/>
              </a:camera>
              <a:lightRig rig="brightRoom" dir="l"/>
            </a:scene3d>
            <a:sp3d contourW="25400" prstMaterial="dkEdge">
              <a:bevelT w="101600" h="50800" prst="relaxedInset"/>
              <a:contourClr>
                <a:schemeClr val="accent1">
                  <a:lumMod val="75000"/>
                </a:schemeClr>
              </a:contourClr>
            </a:sp3d>
          </p:spPr>
          <p:style>
            <a:lnRef idx="0">
              <a:schemeClr val="accent2"/>
            </a:lnRef>
            <a:fillRef idx="3">
              <a:schemeClr val="accent2"/>
            </a:fillRef>
            <a:effectRef idx="3">
              <a:schemeClr val="accent2"/>
            </a:effectRef>
            <a:fontRef idx="minor">
              <a:schemeClr val="lt1"/>
            </a:fontRef>
          </p:style>
          <p:txBody>
            <a:bodyPr wrap="square"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en-US" sz="1800" b="1" i="0" u="none" strike="noStrike" kern="120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Calibri"/>
                <a:ea typeface="+mn-ea"/>
                <a:cs typeface="+mn-cs"/>
              </a:endParaRPr>
            </a:p>
          </p:txBody>
        </p:sp>
        <p:sp>
          <p:nvSpPr>
            <p:cNvPr id="77" name="Hexagon 76"/>
            <p:cNvSpPr/>
            <p:nvPr/>
          </p:nvSpPr>
          <p:spPr bwMode="gray">
            <a:xfrm rot="1800000">
              <a:off x="4213897" y="3530481"/>
              <a:ext cx="1171327" cy="1020014"/>
            </a:xfrm>
            <a:prstGeom prst="hexagon">
              <a:avLst>
                <a:gd name="adj" fmla="val 28996"/>
                <a:gd name="vf" fmla="val 115470"/>
              </a:avLst>
            </a:prstGeom>
            <a:solidFill>
              <a:srgbClr val="FFC000"/>
            </a:solidFill>
            <a:effectLst>
              <a:outerShdw blurRad="63500" sx="102000" sy="102000" algn="ctr" rotWithShape="0">
                <a:prstClr val="black">
                  <a:alpha val="40000"/>
                </a:prstClr>
              </a:outerShdw>
            </a:effectLst>
            <a:scene3d>
              <a:camera prst="orthographicFront">
                <a:rot lat="0" lon="0" rev="0"/>
              </a:camera>
              <a:lightRig rig="brightRoom" dir="l"/>
            </a:scene3d>
            <a:sp3d contourW="25400" prstMaterial="dkEdge">
              <a:bevelT w="101600" h="50800" prst="relaxedInset"/>
              <a:contourClr>
                <a:schemeClr val="accent2">
                  <a:lumMod val="75000"/>
                </a:schemeClr>
              </a:contourClr>
            </a:sp3d>
          </p:spPr>
          <p:style>
            <a:lnRef idx="0">
              <a:schemeClr val="accent2"/>
            </a:lnRef>
            <a:fillRef idx="3">
              <a:schemeClr val="accent2"/>
            </a:fillRef>
            <a:effectRef idx="3">
              <a:schemeClr val="accent2"/>
            </a:effectRef>
            <a:fontRef idx="minor">
              <a:schemeClr val="lt1"/>
            </a:fontRef>
          </p:style>
          <p:txBody>
            <a:bodyPr wrap="square"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en-US" sz="1800" b="1" i="0" u="none" strike="noStrike" kern="120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Calibri"/>
                <a:ea typeface="+mn-ea"/>
                <a:cs typeface="+mn-cs"/>
              </a:endParaRPr>
            </a:p>
          </p:txBody>
        </p:sp>
        <p:sp>
          <p:nvSpPr>
            <p:cNvPr id="76" name="Hexagon 75"/>
            <p:cNvSpPr/>
            <p:nvPr/>
          </p:nvSpPr>
          <p:spPr bwMode="gray">
            <a:xfrm rot="19845081">
              <a:off x="4279522" y="5288742"/>
              <a:ext cx="1171327" cy="1020014"/>
            </a:xfrm>
            <a:prstGeom prst="hexagon">
              <a:avLst>
                <a:gd name="adj" fmla="val 28996"/>
                <a:gd name="vf" fmla="val 115470"/>
              </a:avLst>
            </a:prstGeom>
            <a:gradFill flip="none" rotWithShape="1">
              <a:gsLst>
                <a:gs pos="8000">
                  <a:schemeClr val="accent1">
                    <a:lumMod val="60000"/>
                    <a:lumOff val="40000"/>
                  </a:schemeClr>
                </a:gs>
                <a:gs pos="50000">
                  <a:schemeClr val="accent1"/>
                </a:gs>
                <a:gs pos="96000">
                  <a:schemeClr val="accent1">
                    <a:lumMod val="75000"/>
                  </a:schemeClr>
                </a:gs>
              </a:gsLst>
              <a:path path="circle">
                <a:fillToRect r="100000" b="100000"/>
              </a:path>
              <a:tileRect l="-100000" t="-100000"/>
            </a:gradFill>
            <a:effectLst>
              <a:outerShdw blurRad="63500" sx="102000" sy="102000" algn="ctr" rotWithShape="0">
                <a:prstClr val="black">
                  <a:alpha val="40000"/>
                </a:prstClr>
              </a:outerShdw>
            </a:effectLst>
            <a:scene3d>
              <a:camera prst="orthographicFront">
                <a:rot lat="0" lon="0" rev="0"/>
              </a:camera>
              <a:lightRig rig="brightRoom" dir="l"/>
            </a:scene3d>
            <a:sp3d contourW="25400" prstMaterial="dkEdge">
              <a:bevelT w="101600" h="50800" prst="relaxedInset"/>
              <a:contourClr>
                <a:schemeClr val="accent1">
                  <a:lumMod val="75000"/>
                </a:schemeClr>
              </a:contourClr>
            </a:sp3d>
          </p:spPr>
          <p:style>
            <a:lnRef idx="0">
              <a:schemeClr val="accent2"/>
            </a:lnRef>
            <a:fillRef idx="3">
              <a:schemeClr val="accent2"/>
            </a:fillRef>
            <a:effectRef idx="3">
              <a:schemeClr val="accent2"/>
            </a:effectRef>
            <a:fontRef idx="minor">
              <a:schemeClr val="lt1"/>
            </a:fontRef>
          </p:style>
          <p:txBody>
            <a:bodyPr wrap="square"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en-US" sz="1800" b="1" i="0" u="none" strike="noStrike" kern="120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Calibri"/>
                <a:ea typeface="+mn-ea"/>
                <a:cs typeface="+mn-cs"/>
              </a:endParaRPr>
            </a:p>
          </p:txBody>
        </p:sp>
        <p:sp>
          <p:nvSpPr>
            <p:cNvPr id="78" name="Hexagon 77"/>
            <p:cNvSpPr/>
            <p:nvPr/>
          </p:nvSpPr>
          <p:spPr bwMode="gray">
            <a:xfrm rot="1800000">
              <a:off x="3725180" y="4403272"/>
              <a:ext cx="1171327" cy="1020014"/>
            </a:xfrm>
            <a:prstGeom prst="hexagon">
              <a:avLst>
                <a:gd name="adj" fmla="val 28996"/>
                <a:gd name="vf" fmla="val 115470"/>
              </a:avLst>
            </a:prstGeom>
            <a:solidFill>
              <a:srgbClr val="FFC000"/>
            </a:solidFill>
            <a:effectLst>
              <a:outerShdw blurRad="63500" sx="102000" sy="102000" algn="ctr" rotWithShape="0">
                <a:prstClr val="black">
                  <a:alpha val="40000"/>
                </a:prstClr>
              </a:outerShdw>
            </a:effectLst>
            <a:scene3d>
              <a:camera prst="orthographicFront">
                <a:rot lat="0" lon="0" rev="0"/>
              </a:camera>
              <a:lightRig rig="brightRoom" dir="l"/>
            </a:scene3d>
            <a:sp3d contourW="25400" prstMaterial="dkEdge">
              <a:bevelT w="101600" h="50800" prst="relaxedInset"/>
              <a:contourClr>
                <a:schemeClr val="accent2">
                  <a:lumMod val="75000"/>
                </a:schemeClr>
              </a:contourClr>
            </a:sp3d>
          </p:spPr>
          <p:style>
            <a:lnRef idx="0">
              <a:schemeClr val="accent2"/>
            </a:lnRef>
            <a:fillRef idx="3">
              <a:schemeClr val="accent2"/>
            </a:fillRef>
            <a:effectRef idx="3">
              <a:schemeClr val="accent2"/>
            </a:effectRef>
            <a:fontRef idx="minor">
              <a:schemeClr val="lt1"/>
            </a:fontRef>
          </p:style>
          <p:txBody>
            <a:bodyPr wrap="square"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en-US" sz="1800" b="1" i="0" u="none" strike="noStrike" kern="120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Calibri"/>
                <a:ea typeface="+mn-ea"/>
                <a:cs typeface="+mn-cs"/>
              </a:endParaRPr>
            </a:p>
          </p:txBody>
        </p:sp>
        <p:sp>
          <p:nvSpPr>
            <p:cNvPr id="79" name="Hexagon 78"/>
            <p:cNvSpPr/>
            <p:nvPr/>
          </p:nvSpPr>
          <p:spPr bwMode="gray">
            <a:xfrm rot="1800000">
              <a:off x="4747489" y="4379763"/>
              <a:ext cx="1171327" cy="1020014"/>
            </a:xfrm>
            <a:prstGeom prst="hexagon">
              <a:avLst>
                <a:gd name="adj" fmla="val 28996"/>
                <a:gd name="vf" fmla="val 115470"/>
              </a:avLst>
            </a:prstGeom>
            <a:solidFill>
              <a:srgbClr val="FFC000"/>
            </a:solidFill>
            <a:effectLst>
              <a:outerShdw blurRad="63500" sx="102000" sy="102000" algn="ctr" rotWithShape="0">
                <a:prstClr val="black">
                  <a:alpha val="40000"/>
                </a:prstClr>
              </a:outerShdw>
            </a:effectLst>
            <a:scene3d>
              <a:camera prst="orthographicFront">
                <a:rot lat="0" lon="0" rev="0"/>
              </a:camera>
              <a:lightRig rig="brightRoom" dir="l"/>
            </a:scene3d>
            <a:sp3d contourW="25400" prstMaterial="dkEdge">
              <a:bevelT w="101600" h="50800" prst="relaxedInset"/>
              <a:contourClr>
                <a:schemeClr val="accent2">
                  <a:lumMod val="75000"/>
                </a:schemeClr>
              </a:contourClr>
            </a:sp3d>
          </p:spPr>
          <p:style>
            <a:lnRef idx="0">
              <a:schemeClr val="accent2"/>
            </a:lnRef>
            <a:fillRef idx="3">
              <a:schemeClr val="accent2"/>
            </a:fillRef>
            <a:effectRef idx="3">
              <a:schemeClr val="accent2"/>
            </a:effectRef>
            <a:fontRef idx="minor">
              <a:schemeClr val="lt1"/>
            </a:fontRef>
          </p:style>
          <p:txBody>
            <a:bodyPr wrap="square"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en-US" sz="1800" b="1" i="0" u="none" strike="noStrike" kern="120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Calibri"/>
                <a:ea typeface="+mn-ea"/>
                <a:cs typeface="+mn-cs"/>
              </a:endParaRPr>
            </a:p>
          </p:txBody>
        </p:sp>
      </p:grpSp>
      <p:sp>
        <p:nvSpPr>
          <p:cNvPr id="35" name="Rectangle 34"/>
          <p:cNvSpPr/>
          <p:nvPr/>
        </p:nvSpPr>
        <p:spPr bwMode="gray">
          <a:xfrm>
            <a:off x="2562308" y="2678445"/>
            <a:ext cx="1157372" cy="78483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500" b="1" i="0" u="none" strike="noStrike" kern="120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Calibri"/>
                <a:ea typeface="+mn-ea"/>
                <a:cs typeface="+mn-cs"/>
              </a:rPr>
              <a:t>Future</a:t>
            </a:r>
            <a:r>
              <a:rPr kumimoji="0" lang="en-US" altLang="en-US" sz="1500" b="1" i="0" u="none" strike="noStrike" kern="1200" cap="none" spc="0" normalizeH="0" noProof="0" dirty="0" smtClean="0">
                <a:ln>
                  <a:noFill/>
                </a:ln>
                <a:solidFill>
                  <a:srgbClr val="FFFFFF"/>
                </a:solidFill>
                <a:effectLst>
                  <a:outerShdw blurRad="38100" dist="38100" dir="2700000" algn="tl">
                    <a:srgbClr val="000000">
                      <a:alpha val="43137"/>
                    </a:srgbClr>
                  </a:outerShdw>
                </a:effectLst>
                <a:uLnTx/>
                <a:uFillTx/>
                <a:latin typeface="Calibri"/>
                <a:ea typeface="+mn-ea"/>
                <a:cs typeface="+mn-cs"/>
              </a:rPr>
              <a:t> Ready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500" b="1" i="0" u="none" strike="noStrike" kern="1200" cap="none" spc="0" normalizeH="0" noProof="0" dirty="0" smtClean="0">
                <a:ln>
                  <a:noFill/>
                </a:ln>
                <a:solidFill>
                  <a:srgbClr val="FFFFFF"/>
                </a:solidFill>
                <a:effectLst>
                  <a:outerShdw blurRad="38100" dist="38100" dir="2700000" algn="tl">
                    <a:srgbClr val="000000">
                      <a:alpha val="43137"/>
                    </a:srgbClr>
                  </a:outerShdw>
                </a:effectLst>
                <a:uLnTx/>
                <a:uFillTx/>
                <a:latin typeface="Calibri"/>
                <a:ea typeface="+mn-ea"/>
                <a:cs typeface="+mn-cs"/>
              </a:rPr>
              <a:t>Skills</a:t>
            </a:r>
            <a:endParaRPr kumimoji="0" lang="en-US" altLang="en-US" sz="1500" b="1" i="0" u="none" strike="noStrike" kern="120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Calibri"/>
              <a:ea typeface="+mn-ea"/>
              <a:cs typeface="+mn-cs"/>
            </a:endParaRPr>
          </a:p>
        </p:txBody>
      </p:sp>
      <p:sp>
        <p:nvSpPr>
          <p:cNvPr id="37" name="Rectangle 36"/>
          <p:cNvSpPr/>
          <p:nvPr/>
        </p:nvSpPr>
        <p:spPr bwMode="gray">
          <a:xfrm>
            <a:off x="3008392" y="3788072"/>
            <a:ext cx="1377477" cy="3231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500" b="1" i="0" u="none" strike="noStrike" kern="120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Calibri"/>
                <a:ea typeface="+mn-ea"/>
                <a:cs typeface="+mn-cs"/>
              </a:rPr>
              <a:t>Sustainability</a:t>
            </a:r>
          </a:p>
        </p:txBody>
      </p:sp>
      <p:sp>
        <p:nvSpPr>
          <p:cNvPr id="38" name="Rectangle 37"/>
          <p:cNvSpPr/>
          <p:nvPr/>
        </p:nvSpPr>
        <p:spPr bwMode="gray">
          <a:xfrm>
            <a:off x="3058258" y="1667271"/>
            <a:ext cx="1157372" cy="78483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500" b="1" i="0" u="none" strike="noStrike" kern="120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Calibri"/>
                <a:ea typeface="+mn-ea"/>
                <a:cs typeface="+mn-cs"/>
              </a:rPr>
              <a:t>Future Ready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500" b="1" i="0" u="none" strike="noStrike" kern="120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Calibri"/>
                <a:ea typeface="+mn-ea"/>
                <a:cs typeface="+mn-cs"/>
              </a:rPr>
              <a:t>Plan</a:t>
            </a:r>
          </a:p>
        </p:txBody>
      </p:sp>
      <p:sp>
        <p:nvSpPr>
          <p:cNvPr id="39" name="Rectangle 38"/>
          <p:cNvSpPr/>
          <p:nvPr/>
        </p:nvSpPr>
        <p:spPr bwMode="gray">
          <a:xfrm>
            <a:off x="4230077" y="3788072"/>
            <a:ext cx="1157372" cy="3231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500" b="1" i="0" u="none" strike="noStrike" kern="120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Calibri"/>
                <a:ea typeface="+mn-ea"/>
                <a:cs typeface="+mn-cs"/>
              </a:rPr>
              <a:t>Equity</a:t>
            </a:r>
          </a:p>
        </p:txBody>
      </p:sp>
      <p:sp>
        <p:nvSpPr>
          <p:cNvPr id="40" name="Rectangle 39"/>
          <p:cNvSpPr/>
          <p:nvPr/>
        </p:nvSpPr>
        <p:spPr bwMode="gray">
          <a:xfrm>
            <a:off x="3585437" y="2675575"/>
            <a:ext cx="1223326" cy="553998"/>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en-US" sz="1500" b="1" dirty="0" smtClean="0">
                <a:solidFill>
                  <a:srgbClr val="FFFFFF"/>
                </a:solidFill>
                <a:effectLst>
                  <a:outerShdw blurRad="38100" dist="38100" dir="2700000" algn="tl">
                    <a:srgbClr val="000000">
                      <a:alpha val="43137"/>
                    </a:srgbClr>
                  </a:outerShdw>
                </a:effectLst>
                <a:latin typeface="Calibri"/>
              </a:rPr>
              <a:t>Empowered Learning</a:t>
            </a:r>
            <a:endParaRPr kumimoji="0" lang="en-US" altLang="en-US" sz="1500" b="1" i="0" u="none" strike="noStrike" kern="120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Calibri"/>
            </a:endParaRPr>
          </a:p>
        </p:txBody>
      </p:sp>
      <p:sp>
        <p:nvSpPr>
          <p:cNvPr id="41" name="Rectangle 40"/>
          <p:cNvSpPr/>
          <p:nvPr/>
        </p:nvSpPr>
        <p:spPr bwMode="gray">
          <a:xfrm>
            <a:off x="1893725" y="3779338"/>
            <a:ext cx="1299256" cy="3231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en-US" sz="1500" b="1" dirty="0" smtClean="0">
                <a:solidFill>
                  <a:srgbClr val="FFFFFF"/>
                </a:solidFill>
                <a:effectLst>
                  <a:outerShdw blurRad="38100" dist="38100" dir="2700000" algn="tl">
                    <a:srgbClr val="000000">
                      <a:alpha val="43137"/>
                    </a:srgbClr>
                  </a:outerShdw>
                </a:effectLst>
                <a:latin typeface="Calibri"/>
              </a:rPr>
              <a:t>Access</a:t>
            </a:r>
            <a:endParaRPr kumimoji="0" lang="en-US" altLang="en-US" sz="1500" b="1" i="0" u="none" strike="noStrike" kern="120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Calibri"/>
            </a:endParaRPr>
          </a:p>
        </p:txBody>
      </p:sp>
      <p:sp>
        <p:nvSpPr>
          <p:cNvPr id="3" name="Rectangle 2"/>
          <p:cNvSpPr/>
          <p:nvPr/>
        </p:nvSpPr>
        <p:spPr>
          <a:xfrm>
            <a:off x="6044170" y="1295400"/>
            <a:ext cx="2966076" cy="1446550"/>
          </a:xfrm>
          <a:prstGeom prst="rect">
            <a:avLst/>
          </a:prstGeom>
        </p:spPr>
        <p:txBody>
          <a:bodyPr wrap="square">
            <a:spAutoFit/>
          </a:bodyPr>
          <a:lstStyle/>
          <a:p>
            <a:r>
              <a:rPr lang="en-US" sz="1100" b="1" dirty="0" smtClean="0">
                <a:latin typeface="Calibri" pitchFamily="34" charset="0"/>
              </a:rPr>
              <a:t>Empowered Learning</a:t>
            </a:r>
          </a:p>
          <a:p>
            <a:r>
              <a:rPr lang="en-US" sz="1100" i="1" dirty="0" smtClean="0">
                <a:latin typeface="Calibri" pitchFamily="34" charset="0"/>
              </a:rPr>
              <a:t>Technology </a:t>
            </a:r>
            <a:r>
              <a:rPr lang="en-US" sz="1100" i="1" dirty="0">
                <a:latin typeface="Calibri" pitchFamily="34" charset="0"/>
              </a:rPr>
              <a:t>is used in authentic ways to design experiences that challenge, engage and empower students to deeper levels of learning and demonstrating that learning.  Instructional practices, learning environments and use of digital tools and resources are leveraged to empower students.</a:t>
            </a:r>
          </a:p>
        </p:txBody>
      </p:sp>
      <p:sp>
        <p:nvSpPr>
          <p:cNvPr id="4" name="Rectangle 3"/>
          <p:cNvSpPr/>
          <p:nvPr/>
        </p:nvSpPr>
        <p:spPr>
          <a:xfrm>
            <a:off x="2415390" y="6874282"/>
            <a:ext cx="3200400" cy="600164"/>
          </a:xfrm>
          <a:prstGeom prst="rect">
            <a:avLst/>
          </a:prstGeom>
        </p:spPr>
        <p:txBody>
          <a:bodyPr wrap="square">
            <a:spAutoFit/>
          </a:bodyPr>
          <a:lstStyle/>
          <a:p>
            <a:r>
              <a:rPr lang="en-US" sz="1100" i="1" dirty="0" smtClean="0">
                <a:solidFill>
                  <a:schemeClr val="bg1">
                    <a:lumMod val="65000"/>
                  </a:schemeClr>
                </a:solidFill>
                <a:latin typeface="Calibri" pitchFamily="34" charset="0"/>
              </a:rPr>
              <a:t>Best instructional </a:t>
            </a:r>
            <a:r>
              <a:rPr lang="en-US" sz="1100" i="1" dirty="0">
                <a:solidFill>
                  <a:schemeClr val="bg1">
                    <a:lumMod val="65000"/>
                  </a:schemeClr>
                </a:solidFill>
                <a:latin typeface="Calibri" pitchFamily="34" charset="0"/>
              </a:rPr>
              <a:t>practices, learning </a:t>
            </a:r>
            <a:endParaRPr lang="en-US" sz="1100" i="1" dirty="0" smtClean="0">
              <a:solidFill>
                <a:schemeClr val="bg1">
                  <a:lumMod val="65000"/>
                </a:schemeClr>
              </a:solidFill>
              <a:latin typeface="Calibri" pitchFamily="34" charset="0"/>
            </a:endParaRPr>
          </a:p>
          <a:p>
            <a:r>
              <a:rPr lang="en-US" sz="1100" i="1" dirty="0" smtClean="0">
                <a:solidFill>
                  <a:schemeClr val="bg1">
                    <a:lumMod val="65000"/>
                  </a:schemeClr>
                </a:solidFill>
                <a:latin typeface="Calibri" pitchFamily="34" charset="0"/>
              </a:rPr>
              <a:t>environments </a:t>
            </a:r>
            <a:r>
              <a:rPr lang="en-US" sz="1100" i="1" dirty="0">
                <a:solidFill>
                  <a:schemeClr val="bg1">
                    <a:lumMod val="65000"/>
                  </a:schemeClr>
                </a:solidFill>
                <a:latin typeface="Calibri" pitchFamily="34" charset="0"/>
              </a:rPr>
              <a:t>and use of digital tools and resources are leveraged to </a:t>
            </a:r>
            <a:r>
              <a:rPr lang="en-US" sz="1100" i="1" dirty="0" smtClean="0">
                <a:solidFill>
                  <a:schemeClr val="bg1">
                    <a:lumMod val="65000"/>
                  </a:schemeClr>
                </a:solidFill>
                <a:latin typeface="Calibri" pitchFamily="34" charset="0"/>
              </a:rPr>
              <a:t>empower students</a:t>
            </a:r>
            <a:r>
              <a:rPr lang="en-US" sz="1100" i="1" dirty="0">
                <a:solidFill>
                  <a:schemeClr val="bg1">
                    <a:lumMod val="65000"/>
                  </a:schemeClr>
                </a:solidFill>
                <a:latin typeface="Calibri" pitchFamily="34" charset="0"/>
              </a:rPr>
              <a:t>.</a:t>
            </a:r>
          </a:p>
        </p:txBody>
      </p:sp>
      <p:sp>
        <p:nvSpPr>
          <p:cNvPr id="43" name="Rectangle 42"/>
          <p:cNvSpPr/>
          <p:nvPr/>
        </p:nvSpPr>
        <p:spPr>
          <a:xfrm>
            <a:off x="6028338" y="2693830"/>
            <a:ext cx="2934103" cy="938719"/>
          </a:xfrm>
          <a:prstGeom prst="rect">
            <a:avLst/>
          </a:prstGeom>
        </p:spPr>
        <p:txBody>
          <a:bodyPr wrap="square">
            <a:spAutoFit/>
          </a:bodyPr>
          <a:lstStyle/>
          <a:p>
            <a:r>
              <a:rPr lang="en-US" sz="1100" b="1" dirty="0" smtClean="0">
                <a:latin typeface="Calibri" pitchFamily="34" charset="0"/>
              </a:rPr>
              <a:t>Future Ready Skills</a:t>
            </a:r>
          </a:p>
          <a:p>
            <a:r>
              <a:rPr lang="en-US" sz="1100" i="1" dirty="0" smtClean="0">
                <a:latin typeface="Calibri" pitchFamily="34" charset="0"/>
              </a:rPr>
              <a:t>Students </a:t>
            </a:r>
            <a:r>
              <a:rPr lang="en-US" sz="1100" i="1" dirty="0">
                <a:latin typeface="Calibri" pitchFamily="34" charset="0"/>
              </a:rPr>
              <a:t>skillfully use digital tools to support acquisition, demonstration, and reflection </a:t>
            </a:r>
            <a:r>
              <a:rPr lang="en-US" sz="1100" i="1" dirty="0" smtClean="0">
                <a:latin typeface="Calibri" pitchFamily="34" charset="0"/>
              </a:rPr>
              <a:t>of </a:t>
            </a:r>
            <a:r>
              <a:rPr lang="en-US" sz="1100" i="1" dirty="0">
                <a:latin typeface="Calibri" pitchFamily="34" charset="0"/>
              </a:rPr>
              <a:t>their Future Ready Skills, both inside and outside of school.  </a:t>
            </a:r>
          </a:p>
        </p:txBody>
      </p:sp>
      <p:sp>
        <p:nvSpPr>
          <p:cNvPr id="44" name="Rectangle 43"/>
          <p:cNvSpPr/>
          <p:nvPr/>
        </p:nvSpPr>
        <p:spPr>
          <a:xfrm>
            <a:off x="6005925" y="3564933"/>
            <a:ext cx="2956515" cy="769441"/>
          </a:xfrm>
          <a:prstGeom prst="rect">
            <a:avLst/>
          </a:prstGeom>
        </p:spPr>
        <p:txBody>
          <a:bodyPr wrap="square">
            <a:spAutoFit/>
          </a:bodyPr>
          <a:lstStyle/>
          <a:p>
            <a:r>
              <a:rPr lang="en-US" sz="1100" b="1" dirty="0" smtClean="0">
                <a:latin typeface="Calibri" pitchFamily="34" charset="0"/>
              </a:rPr>
              <a:t>Access</a:t>
            </a:r>
          </a:p>
          <a:p>
            <a:r>
              <a:rPr lang="en-US" sz="1100" i="1" dirty="0" smtClean="0">
                <a:latin typeface="Calibri" pitchFamily="34" charset="0"/>
              </a:rPr>
              <a:t>Students </a:t>
            </a:r>
            <a:r>
              <a:rPr lang="en-US" sz="1100" i="1" dirty="0">
                <a:latin typeface="Calibri" pitchFamily="34" charset="0"/>
              </a:rPr>
              <a:t>and staff have the tools, skills, and </a:t>
            </a:r>
            <a:r>
              <a:rPr lang="en-US" sz="1100" i="1" dirty="0" smtClean="0">
                <a:latin typeface="Calibri" pitchFamily="34" charset="0"/>
              </a:rPr>
              <a:t>opportunities </a:t>
            </a:r>
            <a:r>
              <a:rPr lang="en-US" sz="1100" i="1" dirty="0">
                <a:latin typeface="Calibri" pitchFamily="34" charset="0"/>
              </a:rPr>
              <a:t>to leverage technology to </a:t>
            </a:r>
            <a:r>
              <a:rPr lang="en-US" sz="1100" i="1" dirty="0" smtClean="0">
                <a:latin typeface="Calibri" pitchFamily="34" charset="0"/>
              </a:rPr>
              <a:t>improve learning </a:t>
            </a:r>
            <a:r>
              <a:rPr lang="en-US" sz="1100" i="1" dirty="0">
                <a:latin typeface="Calibri" pitchFamily="34" charset="0"/>
              </a:rPr>
              <a:t>and productivity</a:t>
            </a:r>
            <a:r>
              <a:rPr lang="en-US" sz="1100" i="1" dirty="0" smtClean="0">
                <a:latin typeface="Calibri" pitchFamily="34" charset="0"/>
              </a:rPr>
              <a:t>.</a:t>
            </a:r>
            <a:endParaRPr lang="en-US" sz="1100" i="1" dirty="0">
              <a:latin typeface="Calibri" pitchFamily="34" charset="0"/>
            </a:endParaRPr>
          </a:p>
        </p:txBody>
      </p:sp>
      <p:sp>
        <p:nvSpPr>
          <p:cNvPr id="45" name="Rectangle 44"/>
          <p:cNvSpPr/>
          <p:nvPr/>
        </p:nvSpPr>
        <p:spPr>
          <a:xfrm>
            <a:off x="5999180" y="358727"/>
            <a:ext cx="2992420" cy="938719"/>
          </a:xfrm>
          <a:prstGeom prst="rect">
            <a:avLst/>
          </a:prstGeom>
        </p:spPr>
        <p:txBody>
          <a:bodyPr wrap="square">
            <a:spAutoFit/>
          </a:bodyPr>
          <a:lstStyle/>
          <a:p>
            <a:r>
              <a:rPr lang="en-US" sz="1100" b="1" dirty="0" smtClean="0">
                <a:latin typeface="Calibri" pitchFamily="34" charset="0"/>
              </a:rPr>
              <a:t>Future Ready Plan</a:t>
            </a:r>
          </a:p>
          <a:p>
            <a:r>
              <a:rPr lang="en-US" sz="1100" i="1" dirty="0" smtClean="0">
                <a:latin typeface="Calibri" pitchFamily="34" charset="0"/>
              </a:rPr>
              <a:t>Throughout </a:t>
            </a:r>
            <a:r>
              <a:rPr lang="en-US" sz="1100" i="1" dirty="0">
                <a:latin typeface="Calibri" pitchFamily="34" charset="0"/>
              </a:rPr>
              <a:t>elementary, middle, and high school, students build a vision for their valued, viable, and successful future, actively exploring, refining and planning for their next steps..</a:t>
            </a:r>
          </a:p>
        </p:txBody>
      </p:sp>
      <p:sp>
        <p:nvSpPr>
          <p:cNvPr id="46" name="Rectangle 45"/>
          <p:cNvSpPr/>
          <p:nvPr/>
        </p:nvSpPr>
        <p:spPr>
          <a:xfrm>
            <a:off x="5989166" y="4259492"/>
            <a:ext cx="3021079" cy="769441"/>
          </a:xfrm>
          <a:prstGeom prst="rect">
            <a:avLst/>
          </a:prstGeom>
        </p:spPr>
        <p:txBody>
          <a:bodyPr wrap="square">
            <a:spAutoFit/>
          </a:bodyPr>
          <a:lstStyle/>
          <a:p>
            <a:r>
              <a:rPr lang="en-US" sz="1100" b="1" dirty="0" smtClean="0">
                <a:latin typeface="Calibri" pitchFamily="34" charset="0"/>
              </a:rPr>
              <a:t>Sustainability</a:t>
            </a:r>
          </a:p>
          <a:p>
            <a:r>
              <a:rPr lang="en-US" sz="1100" i="1" dirty="0" smtClean="0">
                <a:latin typeface="Calibri" pitchFamily="34" charset="0"/>
              </a:rPr>
              <a:t>Technology </a:t>
            </a:r>
            <a:r>
              <a:rPr lang="en-US" sz="1100" i="1" dirty="0">
                <a:latin typeface="Calibri" pitchFamily="34" charset="0"/>
              </a:rPr>
              <a:t>decisions are made considering all aspects of sustainability and align to district goals and priorities.</a:t>
            </a:r>
          </a:p>
        </p:txBody>
      </p:sp>
      <p:sp>
        <p:nvSpPr>
          <p:cNvPr id="51" name="TextBox 50"/>
          <p:cNvSpPr txBox="1"/>
          <p:nvPr/>
        </p:nvSpPr>
        <p:spPr>
          <a:xfrm>
            <a:off x="140161" y="242966"/>
            <a:ext cx="4147048" cy="830997"/>
          </a:xfrm>
          <a:prstGeom prst="rect">
            <a:avLst/>
          </a:prstGeom>
          <a:noFill/>
        </p:spPr>
        <p:txBody>
          <a:bodyPr wrap="square" rtlCol="0">
            <a:spAutoFit/>
          </a:bodyPr>
          <a:lstStyle/>
          <a:p>
            <a:r>
              <a:rPr lang="en-US" sz="2400" dirty="0" smtClean="0">
                <a:latin typeface="Calibri" pitchFamily="34" charset="0"/>
              </a:rPr>
              <a:t>Tahoma Technology</a:t>
            </a:r>
          </a:p>
          <a:p>
            <a:endParaRPr lang="en-US" sz="2400" dirty="0" smtClean="0">
              <a:latin typeface="Calibri" pitchFamily="34" charset="0"/>
            </a:endParaRPr>
          </a:p>
        </p:txBody>
      </p:sp>
      <p:sp>
        <p:nvSpPr>
          <p:cNvPr id="2" name="TextBox 1"/>
          <p:cNvSpPr txBox="1"/>
          <p:nvPr/>
        </p:nvSpPr>
        <p:spPr>
          <a:xfrm>
            <a:off x="151964" y="566476"/>
            <a:ext cx="3100043" cy="1754326"/>
          </a:xfrm>
          <a:prstGeom prst="rect">
            <a:avLst/>
          </a:prstGeom>
          <a:noFill/>
        </p:spPr>
        <p:txBody>
          <a:bodyPr wrap="square" rtlCol="0">
            <a:spAutoFit/>
          </a:bodyPr>
          <a:lstStyle/>
          <a:p>
            <a:r>
              <a:rPr lang="en-US" dirty="0">
                <a:latin typeface="Calibri" pitchFamily="34" charset="0"/>
              </a:rPr>
              <a:t>Together provide </a:t>
            </a:r>
            <a:r>
              <a:rPr lang="en-US" dirty="0" smtClean="0">
                <a:latin typeface="Calibri" pitchFamily="34" charset="0"/>
              </a:rPr>
              <a:t>the </a:t>
            </a:r>
            <a:r>
              <a:rPr lang="en-US" dirty="0">
                <a:latin typeface="Calibri" pitchFamily="34" charset="0"/>
              </a:rPr>
              <a:t>tools </a:t>
            </a:r>
            <a:endParaRPr lang="en-US" dirty="0" smtClean="0">
              <a:latin typeface="Calibri" pitchFamily="34" charset="0"/>
            </a:endParaRPr>
          </a:p>
          <a:p>
            <a:r>
              <a:rPr lang="en-US" dirty="0" smtClean="0">
                <a:latin typeface="Calibri" pitchFamily="34" charset="0"/>
              </a:rPr>
              <a:t>and </a:t>
            </a:r>
            <a:r>
              <a:rPr lang="en-US" dirty="0">
                <a:latin typeface="Calibri" pitchFamily="34" charset="0"/>
              </a:rPr>
              <a:t>experiences </a:t>
            </a:r>
            <a:r>
              <a:rPr lang="en-US" dirty="0" smtClean="0">
                <a:latin typeface="Calibri" pitchFamily="34" charset="0"/>
              </a:rPr>
              <a:t>necessary </a:t>
            </a:r>
            <a:r>
              <a:rPr lang="en-US" dirty="0">
                <a:latin typeface="Calibri" pitchFamily="34" charset="0"/>
              </a:rPr>
              <a:t>to create an individual, viable, and valued path to </a:t>
            </a:r>
            <a:r>
              <a:rPr lang="en-US" dirty="0" smtClean="0">
                <a:latin typeface="Calibri" pitchFamily="34" charset="0"/>
              </a:rPr>
              <a:t>lifelong </a:t>
            </a:r>
            <a:r>
              <a:rPr lang="en-US" dirty="0">
                <a:latin typeface="Calibri" pitchFamily="34" charset="0"/>
              </a:rPr>
              <a:t>personal success.</a:t>
            </a:r>
          </a:p>
          <a:p>
            <a:r>
              <a:rPr lang="en-US" dirty="0" smtClean="0">
                <a:effectLst>
                  <a:outerShdw blurRad="38100" dist="38100" dir="2700000" algn="tl">
                    <a:srgbClr val="000000">
                      <a:alpha val="43137"/>
                    </a:srgbClr>
                  </a:outerShdw>
                </a:effectLst>
                <a:latin typeface="Calibri" pitchFamily="34" charset="0"/>
              </a:rPr>
              <a:t> </a:t>
            </a:r>
            <a:endParaRPr lang="en-US" sz="1600" dirty="0"/>
          </a:p>
        </p:txBody>
      </p:sp>
      <p:sp>
        <p:nvSpPr>
          <p:cNvPr id="34" name="Block Arc 33"/>
          <p:cNvSpPr/>
          <p:nvPr/>
        </p:nvSpPr>
        <p:spPr bwMode="gray">
          <a:xfrm rot="13262816" flipH="1">
            <a:off x="1616077" y="2636797"/>
            <a:ext cx="3196866" cy="3196866"/>
          </a:xfrm>
          <a:prstGeom prst="blockArc">
            <a:avLst>
              <a:gd name="adj1" fmla="val 7169012"/>
              <a:gd name="adj2" fmla="val 3211430"/>
              <a:gd name="adj3" fmla="val 3818"/>
            </a:avLst>
          </a:prstGeom>
          <a:gradFill flip="none" rotWithShape="1">
            <a:gsLst>
              <a:gs pos="0">
                <a:schemeClr val="accent1"/>
              </a:gs>
              <a:gs pos="80000">
                <a:schemeClr val="accent1">
                  <a:lumMod val="20000"/>
                  <a:lumOff val="80000"/>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black"/>
              </a:solidFill>
              <a:latin typeface="Calibri"/>
            </a:endParaRPr>
          </a:p>
        </p:txBody>
      </p:sp>
      <p:sp>
        <p:nvSpPr>
          <p:cNvPr id="47" name="Rectangle 46"/>
          <p:cNvSpPr/>
          <p:nvPr/>
        </p:nvSpPr>
        <p:spPr>
          <a:xfrm>
            <a:off x="6019800" y="5021759"/>
            <a:ext cx="3021079" cy="769441"/>
          </a:xfrm>
          <a:prstGeom prst="rect">
            <a:avLst/>
          </a:prstGeom>
        </p:spPr>
        <p:txBody>
          <a:bodyPr wrap="square">
            <a:spAutoFit/>
          </a:bodyPr>
          <a:lstStyle/>
          <a:p>
            <a:r>
              <a:rPr lang="en-US" sz="1100" b="1" dirty="0" smtClean="0">
                <a:latin typeface="Calibri" pitchFamily="34" charset="0"/>
              </a:rPr>
              <a:t>Equity</a:t>
            </a:r>
          </a:p>
          <a:p>
            <a:r>
              <a:rPr lang="en-US" sz="1100" i="1" dirty="0" smtClean="0">
                <a:latin typeface="Calibri" pitchFamily="34" charset="0"/>
              </a:rPr>
              <a:t>Efforts ensure that initiatives support the needs of different students, staff members, classrooms, and buildings in an equitable way. </a:t>
            </a:r>
            <a:endParaRPr lang="en-US" sz="1100" i="1" dirty="0">
              <a:latin typeface="Calibri" pitchFamily="34" charset="0"/>
            </a:endParaRPr>
          </a:p>
        </p:txBody>
      </p:sp>
    </p:spTree>
    <p:extLst>
      <p:ext uri="{BB962C8B-B14F-4D97-AF65-F5344CB8AC3E}">
        <p14:creationId xmlns:p14="http://schemas.microsoft.com/office/powerpoint/2010/main" val="23745136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Hexagon 5"/>
          <p:cNvSpPr/>
          <p:nvPr/>
        </p:nvSpPr>
        <p:spPr>
          <a:xfrm rot="5400000">
            <a:off x="2435857" y="4123777"/>
            <a:ext cx="1628023" cy="1305269"/>
          </a:xfrm>
          <a:prstGeom prst="hexagon">
            <a:avLst/>
          </a:prstGeom>
          <a:solidFill>
            <a:srgbClr val="FFE100"/>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Hexagon 20"/>
          <p:cNvSpPr/>
          <p:nvPr/>
        </p:nvSpPr>
        <p:spPr>
          <a:xfrm rot="5400000">
            <a:off x="3730313" y="4140461"/>
            <a:ext cx="1628023" cy="1305269"/>
          </a:xfrm>
          <a:prstGeom prst="hexagon">
            <a:avLst/>
          </a:prstGeom>
          <a:solidFill>
            <a:srgbClr val="FFE100"/>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Hexagon 19"/>
          <p:cNvSpPr/>
          <p:nvPr/>
        </p:nvSpPr>
        <p:spPr>
          <a:xfrm rot="5400000">
            <a:off x="5047093" y="4123777"/>
            <a:ext cx="1628023" cy="1305269"/>
          </a:xfrm>
          <a:prstGeom prst="hexagon">
            <a:avLst/>
          </a:prstGeom>
          <a:solidFill>
            <a:srgbClr val="FFE100"/>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https://lh4.googleusercontent.com/E9KLpXHiD7mzvCH_3aU9Bs9heAEU82EYRQsFuwmfcx1rH-eR_MIkcxf2Ur4xvjAY1okyY5tXumVmhqf8IFUvs8ao6yBegaHbMKyFI5i55nlJAfS3uDq1UokCNnDtNFoddBMxI5-TU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8152" y="1354367"/>
            <a:ext cx="1962752" cy="1782762"/>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https://lh6.googleusercontent.com/raeGjpayuwX_FDVleg8CZkJPiSNOmz_8oUsBoGcUSInczuRWVvngOei-P1H5hhJpKIG6er9xWdwREGh_PJHVGsDhfj7iMFbYixEPOZjrNFF-DBHBt6M6cDXFLPotZQxHHaBU5q85pt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55497" y="2621296"/>
            <a:ext cx="2107557" cy="179366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lh4.googleusercontent.com/29kjk6BrtedIlUZLdclVzbY5x0NJ_F861_p0OOcmwf_QV4Le1wjSjeNnx60XI1884skn1D0ecqxNNMvokTztxrHU4pU8soqZmoRO415rB5iwshJjnBzGZ4qAIv2YNGX7-2CrBDb3cD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05898" y="2621296"/>
            <a:ext cx="2014702" cy="178276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5181600" y="4595656"/>
            <a:ext cx="1428321" cy="369332"/>
          </a:xfrm>
          <a:prstGeom prst="rect">
            <a:avLst/>
          </a:prstGeom>
          <a:noFill/>
        </p:spPr>
        <p:txBody>
          <a:bodyPr wrap="square" rtlCol="0">
            <a:spAutoFit/>
          </a:bodyPr>
          <a:lstStyle/>
          <a:p>
            <a:r>
              <a:rPr lang="en-US" dirty="0" smtClean="0"/>
              <a:t>Sustainability</a:t>
            </a:r>
            <a:endParaRPr lang="en-US" dirty="0"/>
          </a:p>
        </p:txBody>
      </p:sp>
      <p:sp>
        <p:nvSpPr>
          <p:cNvPr id="11" name="TextBox 10"/>
          <p:cNvSpPr txBox="1"/>
          <p:nvPr/>
        </p:nvSpPr>
        <p:spPr>
          <a:xfrm>
            <a:off x="3830165" y="4591030"/>
            <a:ext cx="1428321" cy="369332"/>
          </a:xfrm>
          <a:prstGeom prst="rect">
            <a:avLst/>
          </a:prstGeom>
          <a:noFill/>
        </p:spPr>
        <p:txBody>
          <a:bodyPr wrap="square" rtlCol="0">
            <a:spAutoFit/>
          </a:bodyPr>
          <a:lstStyle/>
          <a:p>
            <a:pPr algn="ctr"/>
            <a:r>
              <a:rPr lang="en-US" dirty="0" smtClean="0"/>
              <a:t>Equity</a:t>
            </a:r>
            <a:endParaRPr lang="en-US" dirty="0"/>
          </a:p>
        </p:txBody>
      </p:sp>
      <p:sp>
        <p:nvSpPr>
          <p:cNvPr id="13" name="Rectangle 12"/>
          <p:cNvSpPr/>
          <p:nvPr/>
        </p:nvSpPr>
        <p:spPr>
          <a:xfrm>
            <a:off x="500373" y="2496836"/>
            <a:ext cx="2399929" cy="1615827"/>
          </a:xfrm>
          <a:prstGeom prst="rect">
            <a:avLst/>
          </a:prstGeom>
        </p:spPr>
        <p:txBody>
          <a:bodyPr wrap="square">
            <a:spAutoFit/>
          </a:bodyPr>
          <a:lstStyle/>
          <a:p>
            <a:r>
              <a:rPr lang="en-US" sz="1100" i="1" dirty="0">
                <a:solidFill>
                  <a:schemeClr val="bg1">
                    <a:lumMod val="65000"/>
                  </a:schemeClr>
                </a:solidFill>
                <a:latin typeface="Calibri" pitchFamily="34" charset="0"/>
              </a:rPr>
              <a:t>Technology is used in authentic ways to design experiences that challenge, engage and empower students to deeper levels of learning and demonstrating that learning.  Instructional practices, learning environments and use of digital tools and resources are leveraged to empower students.</a:t>
            </a:r>
          </a:p>
        </p:txBody>
      </p:sp>
      <p:sp>
        <p:nvSpPr>
          <p:cNvPr id="15" name="Rectangle 14"/>
          <p:cNvSpPr/>
          <p:nvPr/>
        </p:nvSpPr>
        <p:spPr>
          <a:xfrm>
            <a:off x="6406557" y="3288006"/>
            <a:ext cx="2204043" cy="938719"/>
          </a:xfrm>
          <a:prstGeom prst="rect">
            <a:avLst/>
          </a:prstGeom>
        </p:spPr>
        <p:txBody>
          <a:bodyPr wrap="square">
            <a:spAutoFit/>
          </a:bodyPr>
          <a:lstStyle/>
          <a:p>
            <a:r>
              <a:rPr lang="en-US" sz="1100" i="1" dirty="0">
                <a:solidFill>
                  <a:schemeClr val="bg1">
                    <a:lumMod val="65000"/>
                  </a:schemeClr>
                </a:solidFill>
                <a:latin typeface="Calibri" pitchFamily="34" charset="0"/>
              </a:rPr>
              <a:t>Students skillfully use digital tools to support acquisition, demonstration, and reflection on their Future Ready Skills, both inside and outside of school.  </a:t>
            </a:r>
          </a:p>
        </p:txBody>
      </p:sp>
      <p:sp>
        <p:nvSpPr>
          <p:cNvPr id="16" name="Rectangle 15"/>
          <p:cNvSpPr/>
          <p:nvPr/>
        </p:nvSpPr>
        <p:spPr>
          <a:xfrm>
            <a:off x="716548" y="5333212"/>
            <a:ext cx="2351111" cy="769441"/>
          </a:xfrm>
          <a:prstGeom prst="rect">
            <a:avLst/>
          </a:prstGeom>
        </p:spPr>
        <p:txBody>
          <a:bodyPr wrap="square">
            <a:spAutoFit/>
          </a:bodyPr>
          <a:lstStyle/>
          <a:p>
            <a:r>
              <a:rPr lang="en-US" sz="1100" i="1" dirty="0">
                <a:solidFill>
                  <a:schemeClr val="bg1">
                    <a:lumMod val="65000"/>
                  </a:schemeClr>
                </a:solidFill>
                <a:latin typeface="Calibri" pitchFamily="34" charset="0"/>
              </a:rPr>
              <a:t>Students and staff have the tools, skills, and  </a:t>
            </a:r>
            <a:r>
              <a:rPr lang="en-US" sz="1100" i="1" dirty="0" smtClean="0">
                <a:solidFill>
                  <a:schemeClr val="bg1">
                    <a:lumMod val="65000"/>
                  </a:schemeClr>
                </a:solidFill>
                <a:latin typeface="Calibri" pitchFamily="34" charset="0"/>
              </a:rPr>
              <a:t>opportunities </a:t>
            </a:r>
            <a:r>
              <a:rPr lang="en-US" sz="1100" i="1" dirty="0">
                <a:solidFill>
                  <a:schemeClr val="bg1">
                    <a:lumMod val="65000"/>
                  </a:schemeClr>
                </a:solidFill>
                <a:latin typeface="Calibri" pitchFamily="34" charset="0"/>
              </a:rPr>
              <a:t>to leverage technology to improve </a:t>
            </a:r>
          </a:p>
          <a:p>
            <a:r>
              <a:rPr lang="en-US" sz="1100" i="1" dirty="0">
                <a:solidFill>
                  <a:schemeClr val="bg1">
                    <a:lumMod val="65000"/>
                  </a:schemeClr>
                </a:solidFill>
                <a:latin typeface="Calibri" pitchFamily="34" charset="0"/>
              </a:rPr>
              <a:t>learning and productivity</a:t>
            </a:r>
            <a:r>
              <a:rPr lang="en-US" sz="1100" i="1" dirty="0" smtClean="0">
                <a:solidFill>
                  <a:schemeClr val="bg1">
                    <a:lumMod val="65000"/>
                  </a:schemeClr>
                </a:solidFill>
                <a:latin typeface="Calibri" pitchFamily="34" charset="0"/>
              </a:rPr>
              <a:t>.</a:t>
            </a:r>
            <a:endParaRPr lang="en-US" sz="1100" i="1" dirty="0">
              <a:solidFill>
                <a:schemeClr val="bg1">
                  <a:lumMod val="65000"/>
                </a:schemeClr>
              </a:solidFill>
              <a:latin typeface="Calibri" pitchFamily="34" charset="0"/>
            </a:endParaRPr>
          </a:p>
        </p:txBody>
      </p:sp>
      <p:sp>
        <p:nvSpPr>
          <p:cNvPr id="17" name="Rectangle 16"/>
          <p:cNvSpPr/>
          <p:nvPr/>
        </p:nvSpPr>
        <p:spPr>
          <a:xfrm>
            <a:off x="3462471" y="500956"/>
            <a:ext cx="2984052" cy="769441"/>
          </a:xfrm>
          <a:prstGeom prst="rect">
            <a:avLst/>
          </a:prstGeom>
        </p:spPr>
        <p:txBody>
          <a:bodyPr wrap="square">
            <a:spAutoFit/>
          </a:bodyPr>
          <a:lstStyle/>
          <a:p>
            <a:r>
              <a:rPr lang="en-US" sz="1100" i="1" dirty="0">
                <a:solidFill>
                  <a:schemeClr val="bg1">
                    <a:lumMod val="65000"/>
                  </a:schemeClr>
                </a:solidFill>
                <a:latin typeface="Calibri" pitchFamily="34" charset="0"/>
              </a:rPr>
              <a:t>Throughout elementary, middle, and high school, students build a vision for their valued, viable, and successful future, actively exploring, refining and planning for their next steps..</a:t>
            </a:r>
          </a:p>
        </p:txBody>
      </p:sp>
      <p:sp>
        <p:nvSpPr>
          <p:cNvPr id="18" name="Rectangle 17"/>
          <p:cNvSpPr/>
          <p:nvPr/>
        </p:nvSpPr>
        <p:spPr>
          <a:xfrm>
            <a:off x="6172200" y="5478143"/>
            <a:ext cx="1996347" cy="769441"/>
          </a:xfrm>
          <a:prstGeom prst="rect">
            <a:avLst/>
          </a:prstGeom>
        </p:spPr>
        <p:txBody>
          <a:bodyPr wrap="square">
            <a:spAutoFit/>
          </a:bodyPr>
          <a:lstStyle/>
          <a:p>
            <a:r>
              <a:rPr lang="en-US" sz="1100" i="1" dirty="0">
                <a:solidFill>
                  <a:schemeClr val="bg1">
                    <a:lumMod val="65000"/>
                  </a:schemeClr>
                </a:solidFill>
                <a:latin typeface="Calibri" pitchFamily="34" charset="0"/>
              </a:rPr>
              <a:t>Technology decisions are </a:t>
            </a:r>
            <a:r>
              <a:rPr lang="en-US" sz="1100" i="1" dirty="0" smtClean="0">
                <a:solidFill>
                  <a:schemeClr val="bg1">
                    <a:lumMod val="65000"/>
                  </a:schemeClr>
                </a:solidFill>
                <a:latin typeface="Calibri" pitchFamily="34" charset="0"/>
              </a:rPr>
              <a:t>made considering </a:t>
            </a:r>
            <a:r>
              <a:rPr lang="en-US" sz="1100" i="1" dirty="0">
                <a:solidFill>
                  <a:schemeClr val="bg1">
                    <a:lumMod val="65000"/>
                  </a:schemeClr>
                </a:solidFill>
                <a:latin typeface="Calibri" pitchFamily="34" charset="0"/>
              </a:rPr>
              <a:t>all aspects of sustainability and align to district goals and priorities.</a:t>
            </a:r>
          </a:p>
        </p:txBody>
      </p:sp>
      <p:sp>
        <p:nvSpPr>
          <p:cNvPr id="12" name="TextBox 11"/>
          <p:cNvSpPr txBox="1"/>
          <p:nvPr/>
        </p:nvSpPr>
        <p:spPr>
          <a:xfrm>
            <a:off x="2506597" y="4583668"/>
            <a:ext cx="1455803" cy="369332"/>
          </a:xfrm>
          <a:prstGeom prst="rect">
            <a:avLst/>
          </a:prstGeom>
          <a:noFill/>
        </p:spPr>
        <p:txBody>
          <a:bodyPr wrap="square" rtlCol="0">
            <a:spAutoFit/>
          </a:bodyPr>
          <a:lstStyle/>
          <a:p>
            <a:pPr algn="ctr"/>
            <a:r>
              <a:rPr lang="en-US" dirty="0" smtClean="0"/>
              <a:t>Access</a:t>
            </a:r>
            <a:endParaRPr lang="en-US" dirty="0"/>
          </a:p>
        </p:txBody>
      </p:sp>
      <p:sp>
        <p:nvSpPr>
          <p:cNvPr id="22" name="TextBox 21"/>
          <p:cNvSpPr txBox="1"/>
          <p:nvPr/>
        </p:nvSpPr>
        <p:spPr>
          <a:xfrm>
            <a:off x="152400" y="152400"/>
            <a:ext cx="4147048" cy="830997"/>
          </a:xfrm>
          <a:prstGeom prst="rect">
            <a:avLst/>
          </a:prstGeom>
          <a:noFill/>
        </p:spPr>
        <p:txBody>
          <a:bodyPr wrap="square" rtlCol="0">
            <a:spAutoFit/>
          </a:bodyPr>
          <a:lstStyle/>
          <a:p>
            <a:r>
              <a:rPr lang="en-US" sz="2400" dirty="0" smtClean="0">
                <a:latin typeface="Calibri" pitchFamily="34" charset="0"/>
              </a:rPr>
              <a:t>Tahoma Technology</a:t>
            </a:r>
          </a:p>
          <a:p>
            <a:endParaRPr lang="en-US" sz="2400" dirty="0" smtClean="0">
              <a:latin typeface="Calibri" pitchFamily="34" charset="0"/>
            </a:endParaRPr>
          </a:p>
        </p:txBody>
      </p:sp>
      <p:sp>
        <p:nvSpPr>
          <p:cNvPr id="2" name="TextBox 1"/>
          <p:cNvSpPr txBox="1"/>
          <p:nvPr/>
        </p:nvSpPr>
        <p:spPr>
          <a:xfrm>
            <a:off x="3657600" y="5638800"/>
            <a:ext cx="2133600" cy="1107996"/>
          </a:xfrm>
          <a:prstGeom prst="rect">
            <a:avLst/>
          </a:prstGeom>
          <a:noFill/>
        </p:spPr>
        <p:txBody>
          <a:bodyPr wrap="square" rtlCol="0">
            <a:spAutoFit/>
          </a:bodyPr>
          <a:lstStyle/>
          <a:p>
            <a:r>
              <a:rPr lang="en-US" sz="1100" i="1" dirty="0">
                <a:solidFill>
                  <a:schemeClr val="bg1">
                    <a:lumMod val="65000"/>
                  </a:schemeClr>
                </a:solidFill>
                <a:latin typeface="Calibri" pitchFamily="34" charset="0"/>
              </a:rPr>
              <a:t>Efforts ensure that initiatives support the needs of different students, staff members, classrooms, and buildings in an equitable way. </a:t>
            </a:r>
          </a:p>
          <a:p>
            <a:endParaRPr lang="en-US" sz="1100" i="1" dirty="0">
              <a:solidFill>
                <a:schemeClr val="bg1">
                  <a:lumMod val="65000"/>
                </a:schemeClr>
              </a:solidFill>
              <a:latin typeface="Calibri" pitchFamily="34" charset="0"/>
            </a:endParaRPr>
          </a:p>
        </p:txBody>
      </p:sp>
    </p:spTree>
    <p:extLst>
      <p:ext uri="{BB962C8B-B14F-4D97-AF65-F5344CB8AC3E}">
        <p14:creationId xmlns:p14="http://schemas.microsoft.com/office/powerpoint/2010/main" val="2885986181"/>
      </p:ext>
    </p:extLst>
  </p:cSld>
  <p:clrMapOvr>
    <a:masterClrMapping/>
  </p:clrMapOvr>
  <p:timing>
    <p:tnLst>
      <p:par>
        <p:cTn id="1" dur="indefinite" restart="never" nodeType="tmRoot"/>
      </p:par>
    </p:tnLst>
  </p:timing>
</p:sld>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fault Design">
  <a:themeElements>
    <a:clrScheme name="RGBY">
      <a:dk1>
        <a:sysClr val="windowText" lastClr="000000"/>
      </a:dk1>
      <a:lt1>
        <a:sysClr val="window" lastClr="FFFFFF"/>
      </a:lt1>
      <a:dk2>
        <a:srgbClr val="0070C0"/>
      </a:dk2>
      <a:lt2>
        <a:srgbClr val="EEECE1"/>
      </a:lt2>
      <a:accent1>
        <a:srgbClr val="45CDFF"/>
      </a:accent1>
      <a:accent2>
        <a:srgbClr val="FF0000"/>
      </a:accent2>
      <a:accent3>
        <a:srgbClr val="30F050"/>
      </a:accent3>
      <a:accent4>
        <a:srgbClr val="FFFF00"/>
      </a:accent4>
      <a:accent5>
        <a:srgbClr val="4BACC6"/>
      </a:accent5>
      <a:accent6>
        <a:srgbClr val="FFC000"/>
      </a:accent6>
      <a:hlink>
        <a:srgbClr val="0000FF"/>
      </a:hlink>
      <a:folHlink>
        <a:srgbClr val="80008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92D050"/>
        </a:solidFill>
        <a:ln>
          <a:solidFill>
            <a:srgbClr val="00B050"/>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defRPr sz="2400" dirty="0" smtClean="0">
            <a:latin typeface="Calibri" pitchFamily="34" charset="0"/>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5_Office Theme">
  <a:themeElements>
    <a:clrScheme name="CG">
      <a:dk1>
        <a:sysClr val="windowText" lastClr="000000"/>
      </a:dk1>
      <a:lt1>
        <a:sysClr val="window" lastClr="FFFFFF"/>
      </a:lt1>
      <a:dk2>
        <a:srgbClr val="1F497D"/>
      </a:dk2>
      <a:lt2>
        <a:srgbClr val="EEECE1"/>
      </a:lt2>
      <a:accent1>
        <a:srgbClr val="0070C0"/>
      </a:accent1>
      <a:accent2>
        <a:srgbClr val="01AF01"/>
      </a:accent2>
      <a:accent3>
        <a:srgbClr val="FFC000"/>
      </a:accent3>
      <a:accent4>
        <a:srgbClr val="FF0000"/>
      </a:accent4>
      <a:accent5>
        <a:srgbClr val="23ABEF"/>
      </a:accent5>
      <a:accent6>
        <a:srgbClr val="F57E1B"/>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Metro">
  <a:themeElements>
    <a:clrScheme name="Custom 110">
      <a:dk1>
        <a:sysClr val="windowText" lastClr="000000"/>
      </a:dk1>
      <a:lt1>
        <a:sysClr val="window" lastClr="FFFFFF"/>
      </a:lt1>
      <a:dk2>
        <a:srgbClr val="195010"/>
      </a:dk2>
      <a:lt2>
        <a:srgbClr val="E3DED1"/>
      </a:lt2>
      <a:accent1>
        <a:srgbClr val="3D8DB5"/>
      </a:accent1>
      <a:accent2>
        <a:srgbClr val="4E8542"/>
      </a:accent2>
      <a:accent3>
        <a:srgbClr val="F07F09"/>
      </a:accent3>
      <a:accent4>
        <a:srgbClr val="9F2936"/>
      </a:accent4>
      <a:accent5>
        <a:srgbClr val="BC3E9B"/>
      </a:accent5>
      <a:accent6>
        <a:srgbClr val="C6A630"/>
      </a:accent6>
      <a:hlink>
        <a:srgbClr val="6B9F25"/>
      </a:hlink>
      <a:folHlink>
        <a:srgbClr val="B26B0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2257</TotalTime>
  <Words>977</Words>
  <Application>Microsoft Office PowerPoint</Application>
  <PresentationFormat>On-screen Show (4:3)</PresentationFormat>
  <Paragraphs>100</Paragraphs>
  <Slides>5</Slides>
  <Notes>4</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5</vt:i4>
      </vt:variant>
    </vt:vector>
  </HeadingPairs>
  <TitlesOfParts>
    <vt:vector size="14" baseType="lpstr">
      <vt:lpstr>Arial</vt:lpstr>
      <vt:lpstr>Calibri</vt:lpstr>
      <vt:lpstr>Franklin Gothic Medium Cond</vt:lpstr>
      <vt:lpstr>Wingdings</vt:lpstr>
      <vt:lpstr>Wingdings 2</vt:lpstr>
      <vt:lpstr>Wingdings 3</vt:lpstr>
      <vt:lpstr>Default Design</vt:lpstr>
      <vt:lpstr>5_Office Theme</vt:lpstr>
      <vt:lpstr>1_Metro</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Agenda</dc:title>
  <dc:creator>Jasmine</dc:creator>
  <cp:lastModifiedBy>Kimberly Allison</cp:lastModifiedBy>
  <cp:revision>153</cp:revision>
  <cp:lastPrinted>2018-11-19T19:40:55Z</cp:lastPrinted>
  <dcterms:created xsi:type="dcterms:W3CDTF">2011-12-15T08:14:11Z</dcterms:created>
  <dcterms:modified xsi:type="dcterms:W3CDTF">2018-12-21T18:40:57Z</dcterms:modified>
</cp:coreProperties>
</file>